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4"/>
  </p:sldMasterIdLst>
  <p:notesMasterIdLst>
    <p:notesMasterId r:id="rId18"/>
  </p:notesMasterIdLst>
  <p:handoutMasterIdLst>
    <p:handoutMasterId r:id="rId19"/>
  </p:handoutMasterIdLst>
  <p:sldIdLst>
    <p:sldId id="257" r:id="rId5"/>
    <p:sldId id="271" r:id="rId6"/>
    <p:sldId id="266" r:id="rId7"/>
    <p:sldId id="277" r:id="rId8"/>
    <p:sldId id="278" r:id="rId9"/>
    <p:sldId id="279" r:id="rId10"/>
    <p:sldId id="285" r:id="rId11"/>
    <p:sldId id="281" r:id="rId12"/>
    <p:sldId id="282" r:id="rId13"/>
    <p:sldId id="283" r:id="rId14"/>
    <p:sldId id="273" r:id="rId15"/>
    <p:sldId id="275" r:id="rId16"/>
    <p:sldId id="276"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p15:clr>
            <a:srgbClr val="F26B43"/>
          </p15:clr>
        </p15:guide>
        <p15:guide id="3" orient="horz" pos="216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335B"/>
    <a:srgbClr val="CCE8DA"/>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63" autoAdjust="0"/>
    <p:restoredTop sz="79583" autoAdjust="0"/>
  </p:normalViewPr>
  <p:slideViewPr>
    <p:cSldViewPr snapToGrid="0">
      <p:cViewPr varScale="1">
        <p:scale>
          <a:sx n="71" d="100"/>
          <a:sy n="71" d="100"/>
        </p:scale>
        <p:origin x="78" y="72"/>
      </p:cViewPr>
      <p:guideLst>
        <p:guide pos="3840"/>
        <p:guide orient="horz" pos="2160"/>
      </p:guideLst>
    </p:cSldViewPr>
  </p:slideViewPr>
  <p:outlineViewPr>
    <p:cViewPr>
      <p:scale>
        <a:sx n="33" d="100"/>
        <a:sy n="33" d="100"/>
      </p:scale>
      <p:origin x="0" y="-2709"/>
    </p:cViewPr>
  </p:outlin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48" d="100"/>
          <a:sy n="48" d="100"/>
        </p:scale>
        <p:origin x="1911"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1471C2C-1567-47F4-803E-468024209D9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058F5B09-2954-46C6-97BB-9E10649FE2C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17F2C1D-F243-42AB-ADF2-E7CB4E04900E}" type="datetimeFigureOut">
              <a:rPr lang="en-US" smtClean="0"/>
              <a:t>11/30/2022</a:t>
            </a:fld>
            <a:endParaRPr lang="en-US"/>
          </a:p>
        </p:txBody>
      </p:sp>
      <p:sp>
        <p:nvSpPr>
          <p:cNvPr id="4" name="Footer Placeholder 3">
            <a:extLst>
              <a:ext uri="{FF2B5EF4-FFF2-40B4-BE49-F238E27FC236}">
                <a16:creationId xmlns:a16="http://schemas.microsoft.com/office/drawing/2014/main" id="{E39A204B-EBA9-4C6D-BFB2-A104F00C8E2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55F72FC-4D2D-4E5B-A4DD-62E2C822FB1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23CDBB5-5B4A-4483-935D-A73935186B4D}" type="slidenum">
              <a:rPr lang="en-US" smtClean="0"/>
              <a:t>‹#›</a:t>
            </a:fld>
            <a:endParaRPr lang="en-US"/>
          </a:p>
        </p:txBody>
      </p:sp>
    </p:spTree>
    <p:extLst>
      <p:ext uri="{BB962C8B-B14F-4D97-AF65-F5344CB8AC3E}">
        <p14:creationId xmlns:p14="http://schemas.microsoft.com/office/powerpoint/2010/main" val="26192377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0CE34E-5667-4A32-A6BA-10C7A552BC63}" type="datetimeFigureOut">
              <a:rPr lang="en-US" smtClean="0"/>
              <a:t>11/30/2022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CCE34D-CFF1-4FFE-815B-D050E7ED2DFD}" type="slidenum">
              <a:rPr lang="en-US" smtClean="0"/>
              <a:t>‹#›</a:t>
            </a:fld>
            <a:endParaRPr lang="en-US"/>
          </a:p>
        </p:txBody>
      </p:sp>
    </p:spTree>
    <p:extLst>
      <p:ext uri="{BB962C8B-B14F-4D97-AF65-F5344CB8AC3E}">
        <p14:creationId xmlns:p14="http://schemas.microsoft.com/office/powerpoint/2010/main" val="39793628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83A999-5E0E-42CA-8400-604AE921FF7C}" type="slidenum">
              <a:rPr lang="en-US" smtClean="0"/>
              <a:t>1</a:t>
            </a:fld>
            <a:endParaRPr lang="en-US"/>
          </a:p>
        </p:txBody>
      </p:sp>
    </p:spTree>
    <p:extLst>
      <p:ext uri="{BB962C8B-B14F-4D97-AF65-F5344CB8AC3E}">
        <p14:creationId xmlns:p14="http://schemas.microsoft.com/office/powerpoint/2010/main" val="15608359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Divide the class into 4 groups. Give each of the groups a different question. Have each group discuss the assigned question within their group. Have each group then share their response to the class.  Allow for other groups to respond and comment.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 </a:t>
            </a:r>
            <a:r>
              <a:rPr lang="en-US" sz="1200" b="0" dirty="0"/>
              <a:t>The objective is to get students thinking about how they receive kindness so they can think about how they could give it in return, to get them thinking that kindness is a choice and it may not always be the popular or easy thing but it makes a difference,</a:t>
            </a:r>
            <a:endParaRPr lang="en-US" sz="1200" b="1" dirty="0"/>
          </a:p>
          <a:p>
            <a:endParaRPr lang="en-US" dirty="0"/>
          </a:p>
        </p:txBody>
      </p:sp>
      <p:sp>
        <p:nvSpPr>
          <p:cNvPr id="4" name="Slide Number Placeholder 3"/>
          <p:cNvSpPr>
            <a:spLocks noGrp="1"/>
          </p:cNvSpPr>
          <p:nvPr>
            <p:ph type="sldNum" sz="quarter" idx="5"/>
          </p:nvPr>
        </p:nvSpPr>
        <p:spPr/>
        <p:txBody>
          <a:bodyPr/>
          <a:lstStyle/>
          <a:p>
            <a:fld id="{E7CCE34D-CFF1-4FFE-815B-D050E7ED2DFD}" type="slidenum">
              <a:rPr lang="en-US" smtClean="0"/>
              <a:t>2</a:t>
            </a:fld>
            <a:endParaRPr lang="en-US"/>
          </a:p>
        </p:txBody>
      </p:sp>
    </p:spTree>
    <p:extLst>
      <p:ext uri="{BB962C8B-B14F-4D97-AF65-F5344CB8AC3E}">
        <p14:creationId xmlns:p14="http://schemas.microsoft.com/office/powerpoint/2010/main" val="39818756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CCE34D-CFF1-4FFE-815B-D050E7ED2DFD}" type="slidenum">
              <a:rPr lang="en-US" smtClean="0"/>
              <a:t>4</a:t>
            </a:fld>
            <a:endParaRPr lang="en-US"/>
          </a:p>
        </p:txBody>
      </p:sp>
    </p:spTree>
    <p:extLst>
      <p:ext uri="{BB962C8B-B14F-4D97-AF65-F5344CB8AC3E}">
        <p14:creationId xmlns:p14="http://schemas.microsoft.com/office/powerpoint/2010/main" val="15329231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E68F591-F3C7-4872-BBA0-0693794F4F11}"/>
              </a:ext>
            </a:extLst>
          </p:cNvPr>
          <p:cNvSpPr>
            <a:spLocks noGrp="1"/>
          </p:cNvSpPr>
          <p:nvPr>
            <p:ph type="ctrTitle" hasCustomPrompt="1"/>
          </p:nvPr>
        </p:nvSpPr>
        <p:spPr>
          <a:xfrm>
            <a:off x="7999414" y="1051551"/>
            <a:ext cx="3565524" cy="2384898"/>
          </a:xfrm>
        </p:spPr>
        <p:txBody>
          <a:bodyPr anchor="b" anchorCtr="0">
            <a:noAutofit/>
          </a:bodyPr>
          <a:lstStyle/>
          <a:p>
            <a:r>
              <a:rPr lang="en-US" sz="4800" dirty="0"/>
              <a:t>3DFloat</a:t>
            </a:r>
          </a:p>
        </p:txBody>
      </p:sp>
      <p:sp>
        <p:nvSpPr>
          <p:cNvPr id="14" name="Picture Placeholder 13">
            <a:extLst>
              <a:ext uri="{FF2B5EF4-FFF2-40B4-BE49-F238E27FC236}">
                <a16:creationId xmlns:a16="http://schemas.microsoft.com/office/drawing/2014/main" id="{967766A8-18D5-4391-8DB7-7BFF6427636C}"/>
              </a:ext>
            </a:extLst>
          </p:cNvPr>
          <p:cNvSpPr>
            <a:spLocks noGrp="1"/>
          </p:cNvSpPr>
          <p:nvPr>
            <p:ph type="pic" sz="quarter" idx="13"/>
          </p:nvPr>
        </p:nvSpPr>
        <p:spPr>
          <a:xfrm>
            <a:off x="0" y="0"/>
            <a:ext cx="7452360" cy="6858000"/>
          </a:xfrm>
          <a:solidFill>
            <a:schemeClr val="accent5"/>
          </a:solidFill>
        </p:spPr>
        <p:txBody>
          <a:bodyPr>
            <a:noAutofit/>
          </a:bodyPr>
          <a:lstStyle/>
          <a:p>
            <a:r>
              <a:rPr lang="en-US"/>
              <a:t>Click icon to add picture</a:t>
            </a:r>
          </a:p>
        </p:txBody>
      </p:sp>
      <p:sp>
        <p:nvSpPr>
          <p:cNvPr id="8" name="Oval 7">
            <a:extLst>
              <a:ext uri="{FF2B5EF4-FFF2-40B4-BE49-F238E27FC236}">
                <a16:creationId xmlns:a16="http://schemas.microsoft.com/office/drawing/2014/main" id="{938AD48E-7D67-4BE9-97B6-DB64DE5253B9}"/>
              </a:ext>
              <a:ext uri="{C183D7F6-B498-43B3-948B-1728B52AA6E4}">
                <adec:decorative xmlns:adec="http://schemas.microsoft.com/office/drawing/2017/decorative" val="1"/>
              </a:ext>
            </a:extLst>
          </p:cNvPr>
          <p:cNvSpPr>
            <a:spLocks noChangeAspect="1"/>
          </p:cNvSpPr>
          <p:nvPr userDrawn="1"/>
        </p:nvSpPr>
        <p:spPr>
          <a:xfrm>
            <a:off x="7999413" y="445272"/>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9" name="Group 8">
            <a:extLst>
              <a:ext uri="{FF2B5EF4-FFF2-40B4-BE49-F238E27FC236}">
                <a16:creationId xmlns:a16="http://schemas.microsoft.com/office/drawing/2014/main" id="{EB6FF8E2-165B-49EB-8120-14190F9491BC}"/>
              </a:ext>
              <a:ext uri="{C183D7F6-B498-43B3-948B-1728B52AA6E4}">
                <adec:decorative xmlns:adec="http://schemas.microsoft.com/office/drawing/2017/decorative" val="1"/>
              </a:ext>
            </a:extLst>
          </p:cNvPr>
          <p:cNvGrpSpPr/>
          <p:nvPr userDrawn="1"/>
        </p:nvGrpSpPr>
        <p:grpSpPr>
          <a:xfrm rot="5400000">
            <a:off x="10915300" y="5534727"/>
            <a:ext cx="667802" cy="631474"/>
            <a:chOff x="10478914" y="1506691"/>
            <a:chExt cx="667802" cy="631474"/>
          </a:xfrm>
        </p:grpSpPr>
        <p:sp>
          <p:nvSpPr>
            <p:cNvPr id="10" name="Freeform: Shape 9">
              <a:extLst>
                <a:ext uri="{FF2B5EF4-FFF2-40B4-BE49-F238E27FC236}">
                  <a16:creationId xmlns:a16="http://schemas.microsoft.com/office/drawing/2014/main" id="{79B763A7-EE7D-4306-8306-01E8C86E6350}"/>
                </a:ext>
              </a:extLst>
            </p:cNvPr>
            <p:cNvSpPr>
              <a:spLocks noChangeAspect="1"/>
            </p:cNvSpPr>
            <p:nvPr/>
          </p:nvSpPr>
          <p:spPr>
            <a:xfrm rot="8100000">
              <a:off x="10606715" y="1506691"/>
              <a:ext cx="540001"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101600" dist="50800" dir="732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Oval 10">
              <a:extLst>
                <a:ext uri="{FF2B5EF4-FFF2-40B4-BE49-F238E27FC236}">
                  <a16:creationId xmlns:a16="http://schemas.microsoft.com/office/drawing/2014/main" id="{4B3A935F-6844-4FCE-B0AE-5492715A58F1}"/>
                </a:ext>
              </a:extLst>
            </p:cNvPr>
            <p:cNvSpPr/>
            <p:nvPr/>
          </p:nvSpPr>
          <p:spPr>
            <a:xfrm rot="13500000">
              <a:off x="10613915" y="1424627"/>
              <a:ext cx="270000" cy="540001"/>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3" name="Text Placeholder 2">
            <a:extLst>
              <a:ext uri="{FF2B5EF4-FFF2-40B4-BE49-F238E27FC236}">
                <a16:creationId xmlns:a16="http://schemas.microsoft.com/office/drawing/2014/main" id="{5B16EB97-6E8A-4B50-8701-7CB158044DCA}"/>
              </a:ext>
            </a:extLst>
          </p:cNvPr>
          <p:cNvSpPr>
            <a:spLocks noGrp="1"/>
          </p:cNvSpPr>
          <p:nvPr>
            <p:ph type="body" sz="quarter" idx="14"/>
          </p:nvPr>
        </p:nvSpPr>
        <p:spPr>
          <a:xfrm>
            <a:off x="7999413" y="3568700"/>
            <a:ext cx="3565524" cy="1731963"/>
          </a:xfrm>
        </p:spPr>
        <p:txBody>
          <a:bodyPr>
            <a:noAutofit/>
          </a:bodyPr>
          <a:lstStyle>
            <a:lvl1pPr>
              <a:buNone/>
              <a:defRPr sz="2000"/>
            </a:lvl1pPr>
            <a:lvl2pPr>
              <a:buNone/>
              <a:defRPr sz="2000"/>
            </a:lvl2pPr>
            <a:lvl3pPr>
              <a:buNone/>
              <a:defRPr sz="2000"/>
            </a:lvl3pPr>
            <a:lvl4pPr>
              <a:buNone/>
              <a:defRPr sz="2000"/>
            </a:lvl4pPr>
            <a:lvl5pPr>
              <a:buNone/>
              <a:defRPr sz="2000"/>
            </a:lvl5pPr>
          </a:lstStyle>
          <a:p>
            <a:pPr lvl="0"/>
            <a:r>
              <a:rPr lang="en-US"/>
              <a:t>Click to edit Master text styles</a:t>
            </a:r>
          </a:p>
        </p:txBody>
      </p:sp>
    </p:spTree>
    <p:extLst>
      <p:ext uri="{BB962C8B-B14F-4D97-AF65-F5344CB8AC3E}">
        <p14:creationId xmlns:p14="http://schemas.microsoft.com/office/powerpoint/2010/main" val="6009488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1_Content 3 column">
    <p:spTree>
      <p:nvGrpSpPr>
        <p:cNvPr id="1" name=""/>
        <p:cNvGrpSpPr/>
        <p:nvPr/>
      </p:nvGrpSpPr>
      <p:grpSpPr>
        <a:xfrm>
          <a:off x="0" y="0"/>
          <a:ext cx="0" cy="0"/>
          <a:chOff x="0" y="0"/>
          <a:chExt cx="0" cy="0"/>
        </a:xfrm>
      </p:grpSpPr>
      <p:grpSp>
        <p:nvGrpSpPr>
          <p:cNvPr id="34" name="Group 33">
            <a:extLst>
              <a:ext uri="{FF2B5EF4-FFF2-40B4-BE49-F238E27FC236}">
                <a16:creationId xmlns:a16="http://schemas.microsoft.com/office/drawing/2014/main" id="{79DE9FAB-6BBA-4CFE-B67D-77B47F01ECA4}"/>
              </a:ext>
              <a:ext uri="{C183D7F6-B498-43B3-948B-1728B52AA6E4}">
                <adec:decorative xmlns:adec="http://schemas.microsoft.com/office/drawing/2017/decorative" val="1"/>
              </a:ext>
            </a:extLst>
          </p:cNvPr>
          <p:cNvGrpSpPr/>
          <p:nvPr/>
        </p:nvGrpSpPr>
        <p:grpSpPr>
          <a:xfrm>
            <a:off x="137931" y="5260967"/>
            <a:ext cx="1980001" cy="1363916"/>
            <a:chOff x="4879602" y="3781429"/>
            <a:chExt cx="1980001" cy="1363916"/>
          </a:xfrm>
        </p:grpSpPr>
        <p:sp>
          <p:nvSpPr>
            <p:cNvPr id="35" name="Freeform: Shape 34">
              <a:extLst>
                <a:ext uri="{FF2B5EF4-FFF2-40B4-BE49-F238E27FC236}">
                  <a16:creationId xmlns:a16="http://schemas.microsoft.com/office/drawing/2014/main" id="{79FAC916-D9BB-4794-81B4-7C47C67E850D}"/>
                </a:ext>
              </a:extLst>
            </p:cNvPr>
            <p:cNvSpPr>
              <a:spLocks noChangeAspect="1"/>
            </p:cNvSpPr>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36" name="Freeform: Shape 35">
              <a:extLst>
                <a:ext uri="{FF2B5EF4-FFF2-40B4-BE49-F238E27FC236}">
                  <a16:creationId xmlns:a16="http://schemas.microsoft.com/office/drawing/2014/main" id="{B5CA2231-7A65-4D16-8400-A210CC41DB73}"/>
                </a:ext>
              </a:extLst>
            </p:cNvPr>
            <p:cNvSpPr>
              <a:spLocks noChangeAspect="1"/>
            </p:cNvSpPr>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chemeClr val="tx1"/>
                </a:solidFill>
              </a:endParaRPr>
            </a:p>
          </p:txBody>
        </p:sp>
        <p:sp>
          <p:nvSpPr>
            <p:cNvPr id="37" name="Oval 36">
              <a:extLst>
                <a:ext uri="{FF2B5EF4-FFF2-40B4-BE49-F238E27FC236}">
                  <a16:creationId xmlns:a16="http://schemas.microsoft.com/office/drawing/2014/main" id="{4B089C8C-B82B-4704-88E2-E857A5E21529}"/>
                </a:ext>
              </a:extLst>
            </p:cNvPr>
            <p:cNvSpPr/>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Oval 37">
              <a:extLst>
                <a:ext uri="{FF2B5EF4-FFF2-40B4-BE49-F238E27FC236}">
                  <a16:creationId xmlns:a16="http://schemas.microsoft.com/office/drawing/2014/main" id="{434B90C8-5B4D-456E-AD99-80EF748FDD72}"/>
                </a:ext>
              </a:extLst>
            </p:cNvPr>
            <p:cNvSpPr/>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19" name="Freeform: Shape 18">
            <a:extLst>
              <a:ext uri="{FF2B5EF4-FFF2-40B4-BE49-F238E27FC236}">
                <a16:creationId xmlns:a16="http://schemas.microsoft.com/office/drawing/2014/main" id="{82184FF4-7029-4ED7-813A-192E60608764}"/>
              </a:ext>
              <a:ext uri="{C183D7F6-B498-43B3-948B-1728B52AA6E4}">
                <adec:decorative xmlns:adec="http://schemas.microsoft.com/office/drawing/2017/decorative" val="1"/>
              </a:ext>
            </a:extLst>
          </p:cNvPr>
          <p:cNvSpPr>
            <a:spLocks noChangeAspect="1"/>
          </p:cNvSpPr>
          <p:nvPr/>
        </p:nvSpPr>
        <p:spPr>
          <a:xfrm rot="2700000">
            <a:off x="10834944" y="171268"/>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Oval 19">
            <a:extLst>
              <a:ext uri="{FF2B5EF4-FFF2-40B4-BE49-F238E27FC236}">
                <a16:creationId xmlns:a16="http://schemas.microsoft.com/office/drawing/2014/main" id="{AAA7AB09-557C-41AD-9113-FF9F68FA1035}"/>
              </a:ext>
              <a:ext uri="{C183D7F6-B498-43B3-948B-1728B52AA6E4}">
                <adec:decorative xmlns:adec="http://schemas.microsoft.com/office/drawing/2017/decorative" val="1"/>
              </a:ext>
            </a:extLst>
          </p:cNvPr>
          <p:cNvSpPr/>
          <p:nvPr/>
        </p:nvSpPr>
        <p:spPr>
          <a:xfrm rot="8100000">
            <a:off x="10849344" y="51834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Oval 24">
            <a:extLst>
              <a:ext uri="{FF2B5EF4-FFF2-40B4-BE49-F238E27FC236}">
                <a16:creationId xmlns:a16="http://schemas.microsoft.com/office/drawing/2014/main" id="{EF99ECAA-1F11-4937-BBA6-51935AB44C9D}"/>
              </a:ext>
              <a:ext uri="{C183D7F6-B498-43B3-948B-1728B52AA6E4}">
                <adec:decorative xmlns:adec="http://schemas.microsoft.com/office/drawing/2017/decorative" val="1"/>
              </a:ext>
            </a:extLst>
          </p:cNvPr>
          <p:cNvSpPr>
            <a:spLocks noChangeAspect="1"/>
          </p:cNvSpPr>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 name="Title 1">
            <a:extLst>
              <a:ext uri="{FF2B5EF4-FFF2-40B4-BE49-F238E27FC236}">
                <a16:creationId xmlns:a16="http://schemas.microsoft.com/office/drawing/2014/main" id="{EBCCE83C-72C8-4181-8D03-7CFB23A6FF2D}"/>
              </a:ext>
            </a:extLst>
          </p:cNvPr>
          <p:cNvSpPr>
            <a:spLocks noGrp="1"/>
          </p:cNvSpPr>
          <p:nvPr>
            <p:ph type="title"/>
          </p:nvPr>
        </p:nvSpPr>
        <p:spPr>
          <a:xfrm>
            <a:off x="550862" y="549275"/>
            <a:ext cx="11097551" cy="1332000"/>
          </a:xfrm>
        </p:spPr>
        <p:txBody>
          <a:bodyPr vert="horz" wrap="square" lIns="0" tIns="0" rIns="0" bIns="0" rtlCol="0" anchor="t" anchorCtr="0">
            <a:noAutofit/>
          </a:bodyPr>
          <a:lstStyle>
            <a:lvl1pPr>
              <a:defRPr lang="en-US" sz="4800" dirty="0"/>
            </a:lvl1pPr>
          </a:lstStyle>
          <a:p>
            <a:pPr lvl="0">
              <a:lnSpc>
                <a:spcPct val="100000"/>
              </a:lnSpc>
            </a:pPr>
            <a:r>
              <a:rPr lang="en-US"/>
              <a:t>Click to edit Master title style</a:t>
            </a:r>
            <a:endParaRPr lang="en-US" dirty="0"/>
          </a:p>
        </p:txBody>
      </p:sp>
      <p:sp>
        <p:nvSpPr>
          <p:cNvPr id="16" name="Text Placeholder 2">
            <a:extLst>
              <a:ext uri="{FF2B5EF4-FFF2-40B4-BE49-F238E27FC236}">
                <a16:creationId xmlns:a16="http://schemas.microsoft.com/office/drawing/2014/main" id="{C6FCDFCC-38D1-43A4-918F-491DBA6B2CF6}"/>
              </a:ext>
            </a:extLst>
          </p:cNvPr>
          <p:cNvSpPr>
            <a:spLocks noGrp="1"/>
          </p:cNvSpPr>
          <p:nvPr>
            <p:ph type="body" idx="1"/>
          </p:nvPr>
        </p:nvSpPr>
        <p:spPr>
          <a:xfrm>
            <a:off x="550864" y="1731375"/>
            <a:ext cx="3563936" cy="535354"/>
          </a:xfrm>
        </p:spPr>
        <p:txBody>
          <a:bodyPr anchor="b">
            <a:noAutofit/>
          </a:bodyPr>
          <a:lstStyle>
            <a:lvl1pPr marL="0" indent="0">
              <a:buNone/>
              <a:defRPr sz="2000" b="0" cap="all" spc="200" baseline="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7" name="Content Placeholder 3">
            <a:extLst>
              <a:ext uri="{FF2B5EF4-FFF2-40B4-BE49-F238E27FC236}">
                <a16:creationId xmlns:a16="http://schemas.microsoft.com/office/drawing/2014/main" id="{8A9CB740-8581-4D62-8481-7ECBBEDA7219}"/>
              </a:ext>
            </a:extLst>
          </p:cNvPr>
          <p:cNvSpPr>
            <a:spLocks noGrp="1"/>
          </p:cNvSpPr>
          <p:nvPr>
            <p:ph sz="half" idx="2"/>
          </p:nvPr>
        </p:nvSpPr>
        <p:spPr>
          <a:xfrm>
            <a:off x="559476" y="2432304"/>
            <a:ext cx="3563936" cy="3515555"/>
          </a:xfrm>
        </p:spPr>
        <p:txBody>
          <a:bodyPr>
            <a:no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Text Placeholder 4">
            <a:extLst>
              <a:ext uri="{FF2B5EF4-FFF2-40B4-BE49-F238E27FC236}">
                <a16:creationId xmlns:a16="http://schemas.microsoft.com/office/drawing/2014/main" id="{AB16E493-D962-46EC-BBB8-D7E68A640438}"/>
              </a:ext>
            </a:extLst>
          </p:cNvPr>
          <p:cNvSpPr>
            <a:spLocks noGrp="1"/>
          </p:cNvSpPr>
          <p:nvPr>
            <p:ph type="body" sz="quarter" idx="13"/>
          </p:nvPr>
        </p:nvSpPr>
        <p:spPr>
          <a:xfrm>
            <a:off x="4341573" y="1731375"/>
            <a:ext cx="3566160" cy="535354"/>
          </a:xfrm>
        </p:spPr>
        <p:txBody>
          <a:bodyPr vert="horz" wrap="square" lIns="0" tIns="0" rIns="0" bIns="0" rtlCol="0" anchor="b">
            <a:noAutofit/>
          </a:bodyPr>
          <a:lstStyle>
            <a:lvl1pPr>
              <a:buNone/>
              <a:defRPr lang="en-US" sz="2000" b="0" cap="all" spc="200" baseline="0" dirty="0">
                <a:solidFill>
                  <a:schemeClr val="tx1"/>
                </a:solidFill>
              </a:defRPr>
            </a:lvl1pPr>
          </a:lstStyle>
          <a:p>
            <a:pPr marL="228600" lvl="0" indent="-228600"/>
            <a:r>
              <a:rPr lang="en-US"/>
              <a:t>Click to edit Master text styles</a:t>
            </a:r>
          </a:p>
        </p:txBody>
      </p:sp>
      <p:sp>
        <p:nvSpPr>
          <p:cNvPr id="23" name="Content Placeholder 5">
            <a:extLst>
              <a:ext uri="{FF2B5EF4-FFF2-40B4-BE49-F238E27FC236}">
                <a16:creationId xmlns:a16="http://schemas.microsoft.com/office/drawing/2014/main" id="{88CC7C67-1BA6-42A6-B9D3-8EDF70A3DB38}"/>
              </a:ext>
            </a:extLst>
          </p:cNvPr>
          <p:cNvSpPr>
            <a:spLocks noGrp="1"/>
          </p:cNvSpPr>
          <p:nvPr>
            <p:ph sz="quarter" idx="14"/>
          </p:nvPr>
        </p:nvSpPr>
        <p:spPr>
          <a:xfrm>
            <a:off x="4341573" y="2427370"/>
            <a:ext cx="3508755" cy="3515555"/>
          </a:xfrm>
        </p:spPr>
        <p:txBody>
          <a:bodyPr>
            <a:noAutofit/>
          </a:bodyPr>
          <a:lstStyle>
            <a:lvl1pPr>
              <a:defRPr sz="1700"/>
            </a:lvl1pPr>
            <a:lvl2pPr>
              <a:defRPr sz="1700"/>
            </a:lvl2pPr>
            <a:lvl3pPr>
              <a:defRPr sz="1700"/>
            </a:lvl3pPr>
            <a:lvl4pPr>
              <a:defRPr sz="1700"/>
            </a:lvl4pPr>
            <a:lvl5pPr>
              <a:defRPr sz="17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Text Placeholder 4">
            <a:extLst>
              <a:ext uri="{FF2B5EF4-FFF2-40B4-BE49-F238E27FC236}">
                <a16:creationId xmlns:a16="http://schemas.microsoft.com/office/drawing/2014/main" id="{C17092A6-D0E6-4EF2-B3B8-AE35438D4D77}"/>
              </a:ext>
            </a:extLst>
          </p:cNvPr>
          <p:cNvSpPr>
            <a:spLocks noGrp="1"/>
          </p:cNvSpPr>
          <p:nvPr>
            <p:ph type="body" sz="quarter" idx="3" hasCustomPrompt="1"/>
          </p:nvPr>
        </p:nvSpPr>
        <p:spPr>
          <a:xfrm>
            <a:off x="8139659" y="1731375"/>
            <a:ext cx="3566160" cy="535354"/>
          </a:xfrm>
        </p:spPr>
        <p:txBody>
          <a:bodyPr vert="horz" wrap="square" lIns="0" tIns="0" rIns="0" bIns="0" rtlCol="0" anchor="b">
            <a:noAutofit/>
          </a:bodyPr>
          <a:lstStyle>
            <a:lvl1pPr>
              <a:buNone/>
              <a:defRPr lang="en-US" sz="2000" b="0" cap="all" spc="200" baseline="0" dirty="0">
                <a:solidFill>
                  <a:schemeClr val="tx1"/>
                </a:solidFill>
              </a:defRPr>
            </a:lvl1pPr>
          </a:lstStyle>
          <a:p>
            <a:pPr marL="228600" lvl="0" indent="-228600"/>
            <a:r>
              <a:rPr lang="en-US" dirty="0"/>
              <a:t>Click to EDIT</a:t>
            </a:r>
          </a:p>
        </p:txBody>
      </p:sp>
      <p:sp>
        <p:nvSpPr>
          <p:cNvPr id="21" name="Content Placeholder 5">
            <a:extLst>
              <a:ext uri="{FF2B5EF4-FFF2-40B4-BE49-F238E27FC236}">
                <a16:creationId xmlns:a16="http://schemas.microsoft.com/office/drawing/2014/main" id="{4534254A-2561-400F-87CB-18A8D3538124}"/>
              </a:ext>
            </a:extLst>
          </p:cNvPr>
          <p:cNvSpPr>
            <a:spLocks noGrp="1"/>
          </p:cNvSpPr>
          <p:nvPr>
            <p:ph sz="quarter" idx="4"/>
          </p:nvPr>
        </p:nvSpPr>
        <p:spPr>
          <a:xfrm>
            <a:off x="8139659" y="2427370"/>
            <a:ext cx="3508755" cy="3515555"/>
          </a:xfrm>
        </p:spPr>
        <p:txBody>
          <a:bodyPr>
            <a:noAutofit/>
          </a:bodyPr>
          <a:lstStyle>
            <a:lvl1pPr>
              <a:defRPr sz="1700"/>
            </a:lvl1pPr>
            <a:lvl2pPr>
              <a:defRPr sz="1700"/>
            </a:lvl2pPr>
            <a:lvl3pPr>
              <a:defRPr sz="1700"/>
            </a:lvl3pPr>
            <a:lvl4pPr>
              <a:defRPr sz="1700"/>
            </a:lvl4pPr>
            <a:lvl5pPr>
              <a:defRPr sz="17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B1BC074-1090-47AF-BDE8-3859BF574BA6}"/>
              </a:ext>
            </a:extLst>
          </p:cNvPr>
          <p:cNvSpPr>
            <a:spLocks noGrp="1"/>
          </p:cNvSpPr>
          <p:nvPr>
            <p:ph type="dt" sz="half" idx="10"/>
          </p:nvPr>
        </p:nvSpPr>
        <p:spPr/>
        <p:txBody>
          <a:bodyPr>
            <a:noAutofit/>
          </a:bodyPr>
          <a:lstStyle/>
          <a:p>
            <a:r>
              <a:rPr lang="en-US"/>
              <a:t>Tuesday, February 2, 20XX</a:t>
            </a:r>
            <a:endParaRPr lang="en-US" dirty="0"/>
          </a:p>
        </p:txBody>
      </p:sp>
      <p:sp>
        <p:nvSpPr>
          <p:cNvPr id="5" name="Footer Placeholder 4">
            <a:extLst>
              <a:ext uri="{FF2B5EF4-FFF2-40B4-BE49-F238E27FC236}">
                <a16:creationId xmlns:a16="http://schemas.microsoft.com/office/drawing/2014/main" id="{F1D6522F-D41A-4734-8BD1-BD6E5A37D04C}"/>
              </a:ext>
            </a:extLst>
          </p:cNvPr>
          <p:cNvSpPr>
            <a:spLocks noGrp="1"/>
          </p:cNvSpPr>
          <p:nvPr>
            <p:ph type="ftr" sz="quarter" idx="11"/>
          </p:nvPr>
        </p:nvSpPr>
        <p:spPr/>
        <p:txBody>
          <a:bodyPr>
            <a:noAutofit/>
          </a:bodyPr>
          <a:lstStyle/>
          <a:p>
            <a:r>
              <a:rPr lang="en-US"/>
              <a:t>Sample Footer Text</a:t>
            </a:r>
          </a:p>
        </p:txBody>
      </p:sp>
      <p:sp>
        <p:nvSpPr>
          <p:cNvPr id="6" name="Slide Number Placeholder 5">
            <a:extLst>
              <a:ext uri="{FF2B5EF4-FFF2-40B4-BE49-F238E27FC236}">
                <a16:creationId xmlns:a16="http://schemas.microsoft.com/office/drawing/2014/main" id="{D74D4206-406C-42A3-BBD4-44C043180931}"/>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228520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2_Summary">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949202B-67AE-417A-A336-DF5257FFDCF0}"/>
              </a:ext>
            </a:extLst>
          </p:cNvPr>
          <p:cNvSpPr>
            <a:spLocks noGrp="1"/>
          </p:cNvSpPr>
          <p:nvPr>
            <p:ph type="title"/>
          </p:nvPr>
        </p:nvSpPr>
        <p:spPr>
          <a:xfrm>
            <a:off x="550863" y="4508500"/>
            <a:ext cx="4500562" cy="1562959"/>
          </a:xfrm>
        </p:spPr>
        <p:txBody>
          <a:bodyPr wrap="square" anchor="t" anchorCtr="0">
            <a:noAutofit/>
          </a:bodyPr>
          <a:lstStyle/>
          <a:p>
            <a:r>
              <a:rPr lang="en-US"/>
              <a:t>Click to edit Master title style</a:t>
            </a:r>
          </a:p>
        </p:txBody>
      </p:sp>
      <p:sp>
        <p:nvSpPr>
          <p:cNvPr id="10" name="Picture Placeholder 9">
            <a:extLst>
              <a:ext uri="{FF2B5EF4-FFF2-40B4-BE49-F238E27FC236}">
                <a16:creationId xmlns:a16="http://schemas.microsoft.com/office/drawing/2014/main" id="{1786D546-2834-435F-950F-DCEFE654B3B1}"/>
              </a:ext>
            </a:extLst>
          </p:cNvPr>
          <p:cNvSpPr>
            <a:spLocks noGrp="1"/>
          </p:cNvSpPr>
          <p:nvPr>
            <p:ph type="pic" sz="quarter" idx="13"/>
          </p:nvPr>
        </p:nvSpPr>
        <p:spPr>
          <a:xfrm>
            <a:off x="0" y="0"/>
            <a:ext cx="12192000" cy="3776472"/>
          </a:xfrm>
          <a:solidFill>
            <a:schemeClr val="accent5"/>
          </a:solidFill>
        </p:spPr>
        <p:txBody>
          <a:bodyPr>
            <a:noAutofit/>
          </a:bodyPr>
          <a:lstStyle/>
          <a:p>
            <a:r>
              <a:rPr lang="en-US"/>
              <a:t>Click icon to add picture</a:t>
            </a:r>
          </a:p>
        </p:txBody>
      </p:sp>
      <p:sp>
        <p:nvSpPr>
          <p:cNvPr id="7" name="Content Placeholder 6">
            <a:extLst>
              <a:ext uri="{FF2B5EF4-FFF2-40B4-BE49-F238E27FC236}">
                <a16:creationId xmlns:a16="http://schemas.microsoft.com/office/drawing/2014/main" id="{3BD763BD-EAC5-4DB8-81AF-9743BB6A9576}"/>
              </a:ext>
            </a:extLst>
          </p:cNvPr>
          <p:cNvSpPr>
            <a:spLocks noGrp="1"/>
          </p:cNvSpPr>
          <p:nvPr>
            <p:ph sz="quarter" idx="15"/>
          </p:nvPr>
        </p:nvSpPr>
        <p:spPr>
          <a:xfrm>
            <a:off x="5262411" y="4508500"/>
            <a:ext cx="6221412" cy="1563688"/>
          </a:xfrm>
        </p:spPr>
        <p:txBody>
          <a:bodyPr>
            <a:noAutofit/>
          </a:bodyPr>
          <a:lstStyle>
            <a:lvl1pPr marL="0" indent="0">
              <a:buNone/>
              <a:defRPr sz="2000"/>
            </a:lvl1pPr>
            <a:lvl2pPr>
              <a:buNone/>
              <a:defRPr sz="1900"/>
            </a:lvl2pPr>
            <a:lvl3pPr>
              <a:buNone/>
              <a:defRPr sz="1900"/>
            </a:lvl3pPr>
            <a:lvl4pPr>
              <a:buNone/>
              <a:defRPr sz="1900"/>
            </a:lvl4pPr>
            <a:lvl5pPr>
              <a:buNone/>
              <a:defRPr sz="1900"/>
            </a:lvl5pPr>
          </a:lstStyle>
          <a:p>
            <a:pPr lvl="0"/>
            <a:r>
              <a:rPr lang="en-US"/>
              <a:t>Click to edit Master text styles</a:t>
            </a:r>
          </a:p>
        </p:txBody>
      </p:sp>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noAutofit/>
          </a:bodyPr>
          <a:lstStyle/>
          <a:p>
            <a:r>
              <a:rPr lang="en-US"/>
              <a:t>Tuesday, February 2, 20XX</a:t>
            </a:r>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noAutofit/>
          </a:bodyPr>
          <a:lstStyle/>
          <a:p>
            <a:r>
              <a:rPr lang="en-US"/>
              <a:t>Sample Footer Text</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
        <p:nvSpPr>
          <p:cNvPr id="8" name="Oval 7">
            <a:extLst>
              <a:ext uri="{FF2B5EF4-FFF2-40B4-BE49-F238E27FC236}">
                <a16:creationId xmlns:a16="http://schemas.microsoft.com/office/drawing/2014/main" id="{446AF837-10C6-44A5-B8D6-960A57487B43}"/>
              </a:ext>
              <a:ext uri="{C183D7F6-B498-43B3-948B-1728B52AA6E4}">
                <adec:decorative xmlns:adec="http://schemas.microsoft.com/office/drawing/2017/decorative" val="1"/>
              </a:ext>
            </a:extLst>
          </p:cNvPr>
          <p:cNvSpPr>
            <a:spLocks noChangeAspect="1"/>
          </p:cNvSpPr>
          <p:nvPr userDrawn="1"/>
        </p:nvSpPr>
        <p:spPr>
          <a:xfrm>
            <a:off x="1225773" y="385222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14254770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3_Closing">
    <p:spTree>
      <p:nvGrpSpPr>
        <p:cNvPr id="1" name=""/>
        <p:cNvGrpSpPr/>
        <p:nvPr/>
      </p:nvGrpSpPr>
      <p:grpSpPr>
        <a:xfrm>
          <a:off x="0" y="0"/>
          <a:ext cx="0" cy="0"/>
          <a:chOff x="0" y="0"/>
          <a:chExt cx="0" cy="0"/>
        </a:xfrm>
      </p:grpSpPr>
      <p:sp>
        <p:nvSpPr>
          <p:cNvPr id="28" name="Title 1">
            <a:extLst>
              <a:ext uri="{FF2B5EF4-FFF2-40B4-BE49-F238E27FC236}">
                <a16:creationId xmlns:a16="http://schemas.microsoft.com/office/drawing/2014/main" id="{97246E34-E6EE-4BF3-A0D3-A20868B5A594}"/>
              </a:ext>
            </a:extLst>
          </p:cNvPr>
          <p:cNvSpPr>
            <a:spLocks noGrp="1"/>
          </p:cNvSpPr>
          <p:nvPr>
            <p:ph type="ctrTitle"/>
          </p:nvPr>
        </p:nvSpPr>
        <p:spPr>
          <a:xfrm>
            <a:off x="550863" y="549275"/>
            <a:ext cx="5437187" cy="2986234"/>
          </a:xfrm>
        </p:spPr>
        <p:txBody>
          <a:bodyPr anchor="b" anchorCtr="0">
            <a:noAutofit/>
          </a:bodyPr>
          <a:lstStyle/>
          <a:p>
            <a:r>
              <a:rPr lang="en-US"/>
              <a:t>Click to edit Master title style</a:t>
            </a:r>
            <a:endParaRPr lang="en-US" dirty="0"/>
          </a:p>
        </p:txBody>
      </p:sp>
      <p:sp>
        <p:nvSpPr>
          <p:cNvPr id="31" name="Subtitle 2">
            <a:extLst>
              <a:ext uri="{FF2B5EF4-FFF2-40B4-BE49-F238E27FC236}">
                <a16:creationId xmlns:a16="http://schemas.microsoft.com/office/drawing/2014/main" id="{45BE5FFB-47D1-4474-B6CA-C3C936DF285E}"/>
              </a:ext>
            </a:extLst>
          </p:cNvPr>
          <p:cNvSpPr>
            <a:spLocks noGrp="1"/>
          </p:cNvSpPr>
          <p:nvPr>
            <p:ph type="subTitle" idx="1"/>
          </p:nvPr>
        </p:nvSpPr>
        <p:spPr>
          <a:xfrm>
            <a:off x="550863" y="3827610"/>
            <a:ext cx="5437187" cy="2265216"/>
          </a:xfrm>
        </p:spPr>
        <p:txBody>
          <a:bodyPr>
            <a:noAutofit/>
          </a:bodyPr>
          <a:lstStyle>
            <a:lvl1pPr>
              <a:buNone/>
              <a:defRPr sz="2400"/>
            </a:lvl1pPr>
          </a:lstStyle>
          <a:p>
            <a:r>
              <a:rPr lang="en-US">
                <a:solidFill>
                  <a:schemeClr val="tx1">
                    <a:alpha val="60000"/>
                  </a:schemeClr>
                </a:solidFill>
              </a:rPr>
              <a:t>Click to edit Master subtitle style</a:t>
            </a:r>
            <a:endParaRPr lang="en-US" dirty="0">
              <a:solidFill>
                <a:schemeClr val="tx1">
                  <a:alpha val="60000"/>
                </a:schemeClr>
              </a:solidFill>
            </a:endParaRPr>
          </a:p>
        </p:txBody>
      </p:sp>
      <p:sp>
        <p:nvSpPr>
          <p:cNvPr id="40" name="Picture Placeholder 39">
            <a:extLst>
              <a:ext uri="{FF2B5EF4-FFF2-40B4-BE49-F238E27FC236}">
                <a16:creationId xmlns:a16="http://schemas.microsoft.com/office/drawing/2014/main" id="{008D9209-1A62-4AC3-BF92-94348A9BC06B}"/>
              </a:ext>
            </a:extLst>
          </p:cNvPr>
          <p:cNvSpPr>
            <a:spLocks noGrp="1"/>
          </p:cNvSpPr>
          <p:nvPr>
            <p:ph type="pic" sz="quarter" idx="15"/>
          </p:nvPr>
        </p:nvSpPr>
        <p:spPr>
          <a:xfrm>
            <a:off x="6556248" y="548640"/>
            <a:ext cx="5084064" cy="2880360"/>
          </a:xfrm>
          <a:solidFill>
            <a:schemeClr val="accent5"/>
          </a:solidFill>
        </p:spPr>
        <p:txBody>
          <a:bodyPr>
            <a:noAutofit/>
          </a:bodyPr>
          <a:lstStyle/>
          <a:p>
            <a:r>
              <a:rPr lang="en-US"/>
              <a:t>Click icon to add picture</a:t>
            </a:r>
            <a:endParaRPr lang="en-US" dirty="0"/>
          </a:p>
        </p:txBody>
      </p:sp>
      <p:sp>
        <p:nvSpPr>
          <p:cNvPr id="42" name="Picture Placeholder 41">
            <a:extLst>
              <a:ext uri="{FF2B5EF4-FFF2-40B4-BE49-F238E27FC236}">
                <a16:creationId xmlns:a16="http://schemas.microsoft.com/office/drawing/2014/main" id="{FADBFB6B-1787-4549-91B6-D748C66B13C6}"/>
              </a:ext>
            </a:extLst>
          </p:cNvPr>
          <p:cNvSpPr>
            <a:spLocks noGrp="1"/>
          </p:cNvSpPr>
          <p:nvPr>
            <p:ph type="pic" sz="quarter" idx="16"/>
          </p:nvPr>
        </p:nvSpPr>
        <p:spPr>
          <a:xfrm>
            <a:off x="6556248" y="3429000"/>
            <a:ext cx="5084064" cy="2880360"/>
          </a:xfrm>
          <a:solidFill>
            <a:schemeClr val="accent5"/>
          </a:solidFill>
        </p:spPr>
        <p:txBody>
          <a:bodyPr>
            <a:noAutofit/>
          </a:bodyPr>
          <a:lstStyle/>
          <a:p>
            <a:r>
              <a:rPr lang="en-US"/>
              <a:t>Click icon to add picture</a:t>
            </a:r>
          </a:p>
        </p:txBody>
      </p:sp>
      <p:grpSp>
        <p:nvGrpSpPr>
          <p:cNvPr id="43" name="Group 42">
            <a:extLst>
              <a:ext uri="{FF2B5EF4-FFF2-40B4-BE49-F238E27FC236}">
                <a16:creationId xmlns:a16="http://schemas.microsoft.com/office/drawing/2014/main" id="{06966E3E-9B30-4375-AC9A-23256CC87D25}"/>
              </a:ext>
              <a:ext uri="{C183D7F6-B498-43B3-948B-1728B52AA6E4}">
                <adec:decorative xmlns:adec="http://schemas.microsoft.com/office/drawing/2017/decorative" val="1"/>
              </a:ext>
            </a:extLst>
          </p:cNvPr>
          <p:cNvGrpSpPr/>
          <p:nvPr userDrawn="1"/>
        </p:nvGrpSpPr>
        <p:grpSpPr>
          <a:xfrm>
            <a:off x="11161347" y="125399"/>
            <a:ext cx="1404698" cy="1155641"/>
            <a:chOff x="11161347" y="125399"/>
            <a:chExt cx="1404698" cy="1155641"/>
          </a:xfrm>
        </p:grpSpPr>
        <p:sp>
          <p:nvSpPr>
            <p:cNvPr id="44" name="Freeform: Shape 43">
              <a:extLst>
                <a:ext uri="{FF2B5EF4-FFF2-40B4-BE49-F238E27FC236}">
                  <a16:creationId xmlns:a16="http://schemas.microsoft.com/office/drawing/2014/main" id="{4EBBC5A2-A37E-47DF-9230-9A75067F1883}"/>
                </a:ext>
              </a:extLst>
            </p:cNvPr>
            <p:cNvSpPr>
              <a:spLocks noChangeAspect="1"/>
            </p:cNvSpPr>
            <p:nvPr/>
          </p:nvSpPr>
          <p:spPr>
            <a:xfrm rot="18900000">
              <a:off x="11161347" y="125399"/>
              <a:ext cx="1341675" cy="926985"/>
            </a:xfrm>
            <a:custGeom>
              <a:avLst/>
              <a:gdLst>
                <a:gd name="connsiteX0" fmla="*/ 1049126 w 1341675"/>
                <a:gd name="connsiteY0" fmla="*/ 8962 h 926985"/>
                <a:gd name="connsiteX1" fmla="*/ 1341675 w 1341675"/>
                <a:gd name="connsiteY1" fmla="*/ 301511 h 926985"/>
                <a:gd name="connsiteX2" fmla="*/ 1130649 w 1341675"/>
                <a:gd name="connsiteY2" fmla="*/ 512537 h 926985"/>
                <a:gd name="connsiteX3" fmla="*/ 1107397 w 1341675"/>
                <a:gd name="connsiteY3" fmla="*/ 499917 h 926985"/>
                <a:gd name="connsiteX4" fmla="*/ 926985 w 1341675"/>
                <a:gd name="connsiteY4" fmla="*/ 463493 h 926985"/>
                <a:gd name="connsiteX5" fmla="*/ 463493 w 1341675"/>
                <a:gd name="connsiteY5" fmla="*/ 926985 h 926985"/>
                <a:gd name="connsiteX6" fmla="*/ 0 w 1341675"/>
                <a:gd name="connsiteY6" fmla="*/ 926985 h 926985"/>
                <a:gd name="connsiteX7" fmla="*/ 926985 w 1341675"/>
                <a:gd name="connsiteY7" fmla="*/ 0 h 926985"/>
                <a:gd name="connsiteX8" fmla="*/ 1021763 w 1341675"/>
                <a:gd name="connsiteY8" fmla="*/ 4786 h 926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41675" h="926985">
                  <a:moveTo>
                    <a:pt x="1049126" y="8962"/>
                  </a:moveTo>
                  <a:lnTo>
                    <a:pt x="1341675" y="301511"/>
                  </a:lnTo>
                  <a:lnTo>
                    <a:pt x="1130649" y="512537"/>
                  </a:lnTo>
                  <a:lnTo>
                    <a:pt x="1107397" y="499917"/>
                  </a:lnTo>
                  <a:cubicBezTo>
                    <a:pt x="1051945" y="476462"/>
                    <a:pt x="990979" y="463493"/>
                    <a:pt x="926985" y="463493"/>
                  </a:cubicBezTo>
                  <a:cubicBezTo>
                    <a:pt x="671005" y="463493"/>
                    <a:pt x="463493" y="671005"/>
                    <a:pt x="463493" y="926985"/>
                  </a:cubicBezTo>
                  <a:lnTo>
                    <a:pt x="0" y="926985"/>
                  </a:lnTo>
                  <a:cubicBezTo>
                    <a:pt x="0" y="415026"/>
                    <a:pt x="415025" y="0"/>
                    <a:pt x="926985" y="0"/>
                  </a:cubicBezTo>
                  <a:cubicBezTo>
                    <a:pt x="958982" y="0"/>
                    <a:pt x="990601" y="1621"/>
                    <a:pt x="1021763" y="4786"/>
                  </a:cubicBezTo>
                  <a:close/>
                </a:path>
              </a:pathLst>
            </a:custGeom>
            <a:solidFill>
              <a:schemeClr val="bg2"/>
            </a:solidFill>
            <a:ln>
              <a:noFill/>
            </a:ln>
            <a:effectLst>
              <a:innerShdw blurRad="254000" dist="50800" dir="54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45" name="Oval 44">
              <a:extLst>
                <a:ext uri="{FF2B5EF4-FFF2-40B4-BE49-F238E27FC236}">
                  <a16:creationId xmlns:a16="http://schemas.microsoft.com/office/drawing/2014/main" id="{11781B9A-C230-4FFC-90A8-E0571B1DEDA7}"/>
                </a:ext>
              </a:extLst>
            </p:cNvPr>
            <p:cNvSpPr/>
            <p:nvPr/>
          </p:nvSpPr>
          <p:spPr>
            <a:xfrm rot="2700000">
              <a:off x="11798454" y="994196"/>
              <a:ext cx="107098" cy="466589"/>
            </a:xfrm>
            <a:prstGeom prst="ellipse">
              <a:avLst/>
            </a:prstGeom>
            <a:solidFill>
              <a:schemeClr val="bg2"/>
            </a:solidFill>
            <a:ln>
              <a:noFill/>
            </a:ln>
            <a:effectLst>
              <a:innerShdw blurRad="63500" dist="254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6" name="Freeform: Shape 45">
              <a:extLst>
                <a:ext uri="{FF2B5EF4-FFF2-40B4-BE49-F238E27FC236}">
                  <a16:creationId xmlns:a16="http://schemas.microsoft.com/office/drawing/2014/main" id="{3295925C-3570-40F1-B3CE-07D947ED4643}"/>
                </a:ext>
              </a:extLst>
            </p:cNvPr>
            <p:cNvSpPr>
              <a:spLocks noChangeAspect="1"/>
            </p:cNvSpPr>
            <p:nvPr/>
          </p:nvSpPr>
          <p:spPr>
            <a:xfrm rot="18900000">
              <a:off x="11228590" y="129580"/>
              <a:ext cx="1337455" cy="1042921"/>
            </a:xfrm>
            <a:custGeom>
              <a:avLst/>
              <a:gdLst>
                <a:gd name="connsiteX0" fmla="*/ 1084058 w 1337455"/>
                <a:gd name="connsiteY0" fmla="*/ 16081 h 1042921"/>
                <a:gd name="connsiteX1" fmla="*/ 1337455 w 1337455"/>
                <a:gd name="connsiteY1" fmla="*/ 269477 h 1042921"/>
                <a:gd name="connsiteX2" fmla="*/ 1060775 w 1337455"/>
                <a:gd name="connsiteY2" fmla="*/ 546158 h 1042921"/>
                <a:gd name="connsiteX3" fmla="*/ 1020394 w 1337455"/>
                <a:gd name="connsiteY3" fmla="*/ 532055 h 1042921"/>
                <a:gd name="connsiteX4" fmla="*/ 926985 w 1337455"/>
                <a:gd name="connsiteY4" fmla="*/ 521461 h 1042921"/>
                <a:gd name="connsiteX5" fmla="*/ 463492 w 1337455"/>
                <a:gd name="connsiteY5" fmla="*/ 1042921 h 1042921"/>
                <a:gd name="connsiteX6" fmla="*/ 0 w 1337455"/>
                <a:gd name="connsiteY6" fmla="*/ 1042921 h 1042921"/>
                <a:gd name="connsiteX7" fmla="*/ 926984 w 1337455"/>
                <a:gd name="connsiteY7" fmla="*/ 0 h 1042921"/>
                <a:gd name="connsiteX8" fmla="*/ 1021763 w 1337455"/>
                <a:gd name="connsiteY8" fmla="*/ 5384 h 104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7455" h="1042921">
                  <a:moveTo>
                    <a:pt x="1084058" y="16081"/>
                  </a:moveTo>
                  <a:lnTo>
                    <a:pt x="1337455" y="269477"/>
                  </a:lnTo>
                  <a:lnTo>
                    <a:pt x="1060775" y="546158"/>
                  </a:lnTo>
                  <a:lnTo>
                    <a:pt x="1020394" y="532055"/>
                  </a:lnTo>
                  <a:cubicBezTo>
                    <a:pt x="990222" y="525109"/>
                    <a:pt x="958982" y="521461"/>
                    <a:pt x="926985" y="521461"/>
                  </a:cubicBezTo>
                  <a:cubicBezTo>
                    <a:pt x="671005" y="521461"/>
                    <a:pt x="463493" y="754927"/>
                    <a:pt x="463492" y="1042921"/>
                  </a:cubicBezTo>
                  <a:lnTo>
                    <a:pt x="0" y="1042921"/>
                  </a:lnTo>
                  <a:cubicBezTo>
                    <a:pt x="0" y="466932"/>
                    <a:pt x="415025" y="0"/>
                    <a:pt x="926984" y="0"/>
                  </a:cubicBezTo>
                  <a:cubicBezTo>
                    <a:pt x="958982" y="0"/>
                    <a:pt x="990600" y="1824"/>
                    <a:pt x="1021763" y="5384"/>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grpSp>
      <p:grpSp>
        <p:nvGrpSpPr>
          <p:cNvPr id="15" name="Group 14">
            <a:extLst>
              <a:ext uri="{FF2B5EF4-FFF2-40B4-BE49-F238E27FC236}">
                <a16:creationId xmlns:a16="http://schemas.microsoft.com/office/drawing/2014/main" id="{394664AE-6DC5-428F-9AC4-5A8F67571F72}"/>
              </a:ext>
              <a:ext uri="{C183D7F6-B498-43B3-948B-1728B52AA6E4}">
                <adec:decorative xmlns:adec="http://schemas.microsoft.com/office/drawing/2017/decorative" val="1"/>
              </a:ext>
            </a:extLst>
          </p:cNvPr>
          <p:cNvGrpSpPr/>
          <p:nvPr userDrawn="1"/>
        </p:nvGrpSpPr>
        <p:grpSpPr>
          <a:xfrm>
            <a:off x="594036" y="5610392"/>
            <a:ext cx="667802" cy="631474"/>
            <a:chOff x="10478914" y="1506691"/>
            <a:chExt cx="667802" cy="631474"/>
          </a:xfrm>
        </p:grpSpPr>
        <p:sp>
          <p:nvSpPr>
            <p:cNvPr id="16" name="Freeform: Shape 15">
              <a:extLst>
                <a:ext uri="{FF2B5EF4-FFF2-40B4-BE49-F238E27FC236}">
                  <a16:creationId xmlns:a16="http://schemas.microsoft.com/office/drawing/2014/main" id="{8288F304-7DF7-42FB-BD6F-D575128A1DDE}"/>
                </a:ext>
              </a:extLst>
            </p:cNvPr>
            <p:cNvSpPr>
              <a:spLocks noChangeAspect="1"/>
            </p:cNvSpPr>
            <p:nvPr/>
          </p:nvSpPr>
          <p:spPr>
            <a:xfrm rot="8100000">
              <a:off x="10606715" y="1506691"/>
              <a:ext cx="540001"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101600" dist="50800" dir="732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1" name="Oval 20">
              <a:extLst>
                <a:ext uri="{FF2B5EF4-FFF2-40B4-BE49-F238E27FC236}">
                  <a16:creationId xmlns:a16="http://schemas.microsoft.com/office/drawing/2014/main" id="{104835D9-7DE9-4DDD-A6C2-1C526822700A}"/>
                </a:ext>
              </a:extLst>
            </p:cNvPr>
            <p:cNvSpPr/>
            <p:nvPr/>
          </p:nvSpPr>
          <p:spPr>
            <a:xfrm rot="13500000">
              <a:off x="10613915" y="1424627"/>
              <a:ext cx="270000" cy="540001"/>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5" name="Date Placeholder 4">
            <a:extLst>
              <a:ext uri="{FF2B5EF4-FFF2-40B4-BE49-F238E27FC236}">
                <a16:creationId xmlns:a16="http://schemas.microsoft.com/office/drawing/2014/main" id="{E57D2D6F-49E8-4217-A908-2D9E43583589}"/>
              </a:ext>
            </a:extLst>
          </p:cNvPr>
          <p:cNvSpPr>
            <a:spLocks noGrp="1"/>
          </p:cNvSpPr>
          <p:nvPr>
            <p:ph type="dt" sz="half" idx="10"/>
          </p:nvPr>
        </p:nvSpPr>
        <p:spPr/>
        <p:txBody>
          <a:bodyPr>
            <a:noAutofit/>
          </a:bodyPr>
          <a:lstStyle/>
          <a:p>
            <a:r>
              <a:rPr lang="en-US"/>
              <a:t>Tuesday, February 2, 20XX</a:t>
            </a:r>
          </a:p>
        </p:txBody>
      </p:sp>
      <p:sp>
        <p:nvSpPr>
          <p:cNvPr id="6" name="Footer Placeholder 5">
            <a:extLst>
              <a:ext uri="{FF2B5EF4-FFF2-40B4-BE49-F238E27FC236}">
                <a16:creationId xmlns:a16="http://schemas.microsoft.com/office/drawing/2014/main" id="{591C4440-6B8D-4A24-A807-8B1302A3DFAF}"/>
              </a:ext>
            </a:extLst>
          </p:cNvPr>
          <p:cNvSpPr>
            <a:spLocks noGrp="1"/>
          </p:cNvSpPr>
          <p:nvPr>
            <p:ph type="ftr" sz="quarter" idx="11"/>
          </p:nvPr>
        </p:nvSpPr>
        <p:spPr/>
        <p:txBody>
          <a:bodyPr>
            <a:noAutofit/>
          </a:bodyPr>
          <a:lstStyle/>
          <a:p>
            <a:r>
              <a:rPr lang="en-US"/>
              <a:t>Sample Footer Text</a:t>
            </a:r>
          </a:p>
        </p:txBody>
      </p:sp>
      <p:sp>
        <p:nvSpPr>
          <p:cNvPr id="7" name="Slide Number Placeholder 6">
            <a:extLst>
              <a:ext uri="{FF2B5EF4-FFF2-40B4-BE49-F238E27FC236}">
                <a16:creationId xmlns:a16="http://schemas.microsoft.com/office/drawing/2014/main" id="{76CFE189-E20B-4108-B290-244424336512}"/>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
        <p:nvSpPr>
          <p:cNvPr id="17" name="Oval 16">
            <a:extLst>
              <a:ext uri="{FF2B5EF4-FFF2-40B4-BE49-F238E27FC236}">
                <a16:creationId xmlns:a16="http://schemas.microsoft.com/office/drawing/2014/main" id="{83C43C1C-00B3-40E0-B073-B8C56206D07D}"/>
              </a:ext>
              <a:ext uri="{C183D7F6-B498-43B3-948B-1728B52AA6E4}">
                <adec:decorative xmlns:adec="http://schemas.microsoft.com/office/drawing/2017/decorative" val="1"/>
              </a:ext>
            </a:extLst>
          </p:cNvPr>
          <p:cNvSpPr>
            <a:spLocks noChangeAspect="1"/>
          </p:cNvSpPr>
          <p:nvPr userDrawn="1"/>
        </p:nvSpPr>
        <p:spPr>
          <a:xfrm>
            <a:off x="5303845" y="5427212"/>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7273191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77394-0A20-4CF6-9066-CFC2C1C9D30F}"/>
              </a:ext>
            </a:extLst>
          </p:cNvPr>
          <p:cNvSpPr>
            <a:spLocks noGrp="1"/>
          </p:cNvSpPr>
          <p:nvPr>
            <p:ph type="ctrTitle"/>
          </p:nvPr>
        </p:nvSpPr>
        <p:spPr>
          <a:xfrm>
            <a:off x="3359149" y="389840"/>
            <a:ext cx="8281987" cy="2954655"/>
          </a:xfrm>
        </p:spPr>
        <p:txBody>
          <a:bodyPr anchor="t" anchorCtr="0">
            <a:noAutofit/>
          </a:bodyPr>
          <a:lstStyle>
            <a:lvl1pPr algn="l">
              <a:lnSpc>
                <a:spcPct val="100000"/>
              </a:lnSpc>
              <a:defRPr sz="6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F10971F-8922-4B23-9C80-0643D7E35026}"/>
              </a:ext>
            </a:extLst>
          </p:cNvPr>
          <p:cNvSpPr>
            <a:spLocks noGrp="1"/>
          </p:cNvSpPr>
          <p:nvPr>
            <p:ph type="subTitle" idx="1"/>
          </p:nvPr>
        </p:nvSpPr>
        <p:spPr>
          <a:xfrm>
            <a:off x="3359149" y="3536951"/>
            <a:ext cx="8281989" cy="2555874"/>
          </a:xfrm>
        </p:spPr>
        <p:txBody>
          <a:bodyPr>
            <a:noAutofit/>
          </a:bodyPr>
          <a:lstStyle>
            <a:lvl1pPr marL="0" indent="0" algn="l">
              <a:lnSpc>
                <a:spcPct val="100000"/>
              </a:lnSpc>
              <a:buNone/>
              <a:defRPr sz="2400">
                <a:solidFill>
                  <a:schemeClr val="tx1">
                    <a:alpha val="8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8B1BC074-1090-47AF-BDE8-3859BF574BA6}"/>
              </a:ext>
            </a:extLst>
          </p:cNvPr>
          <p:cNvSpPr>
            <a:spLocks noGrp="1"/>
          </p:cNvSpPr>
          <p:nvPr>
            <p:ph type="dt" sz="half" idx="10"/>
          </p:nvPr>
        </p:nvSpPr>
        <p:spPr/>
        <p:txBody>
          <a:bodyPr>
            <a:noAutofit/>
          </a:bodyPr>
          <a:lstStyle/>
          <a:p>
            <a:r>
              <a:rPr lang="en-US"/>
              <a:t>Tuesday, February 2, 20XX</a:t>
            </a:r>
            <a:endParaRPr lang="en-US" dirty="0"/>
          </a:p>
        </p:txBody>
      </p:sp>
      <p:sp>
        <p:nvSpPr>
          <p:cNvPr id="5" name="Footer Placeholder 4">
            <a:extLst>
              <a:ext uri="{FF2B5EF4-FFF2-40B4-BE49-F238E27FC236}">
                <a16:creationId xmlns:a16="http://schemas.microsoft.com/office/drawing/2014/main" id="{F1D6522F-D41A-4734-8BD1-BD6E5A37D04C}"/>
              </a:ext>
            </a:extLst>
          </p:cNvPr>
          <p:cNvSpPr>
            <a:spLocks noGrp="1"/>
          </p:cNvSpPr>
          <p:nvPr>
            <p:ph type="ftr" sz="quarter" idx="11"/>
          </p:nvPr>
        </p:nvSpPr>
        <p:spPr/>
        <p:txBody>
          <a:bodyPr>
            <a:noAutofit/>
          </a:bodyPr>
          <a:lstStyle/>
          <a:p>
            <a:r>
              <a:rPr lang="en-US"/>
              <a:t>Sample Footer Text</a:t>
            </a:r>
          </a:p>
        </p:txBody>
      </p:sp>
      <p:sp>
        <p:nvSpPr>
          <p:cNvPr id="6" name="Slide Number Placeholder 5">
            <a:extLst>
              <a:ext uri="{FF2B5EF4-FFF2-40B4-BE49-F238E27FC236}">
                <a16:creationId xmlns:a16="http://schemas.microsoft.com/office/drawing/2014/main" id="{D74D4206-406C-42A3-BBD4-44C043180931}"/>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
        <p:nvSpPr>
          <p:cNvPr id="19" name="Freeform: Shape 18">
            <a:extLst>
              <a:ext uri="{FF2B5EF4-FFF2-40B4-BE49-F238E27FC236}">
                <a16:creationId xmlns:a16="http://schemas.microsoft.com/office/drawing/2014/main" id="{82184FF4-7029-4ED7-813A-192E60608764}"/>
              </a:ext>
            </a:extLst>
          </p:cNvPr>
          <p:cNvSpPr>
            <a:spLocks noChangeAspect="1"/>
          </p:cNvSpPr>
          <p:nvPr/>
        </p:nvSpPr>
        <p:spPr>
          <a:xfrm rot="2700000">
            <a:off x="612445" y="481888"/>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Oval 19">
            <a:extLst>
              <a:ext uri="{FF2B5EF4-FFF2-40B4-BE49-F238E27FC236}">
                <a16:creationId xmlns:a16="http://schemas.microsoft.com/office/drawing/2014/main" id="{AAA7AB09-557C-41AD-9113-FF9F68FA1035}"/>
              </a:ext>
            </a:extLst>
          </p:cNvPr>
          <p:cNvSpPr/>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Oval 24">
            <a:extLst>
              <a:ext uri="{FF2B5EF4-FFF2-40B4-BE49-F238E27FC236}">
                <a16:creationId xmlns:a16="http://schemas.microsoft.com/office/drawing/2014/main" id="{EF99ECAA-1F11-4937-BBA6-51935AB44C9D}"/>
              </a:ext>
            </a:extLst>
          </p:cNvPr>
          <p:cNvSpPr>
            <a:spLocks noChangeAspect="1"/>
          </p:cNvSpPr>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34" name="Group 33">
            <a:extLst>
              <a:ext uri="{FF2B5EF4-FFF2-40B4-BE49-F238E27FC236}">
                <a16:creationId xmlns:a16="http://schemas.microsoft.com/office/drawing/2014/main" id="{79DE9FAB-6BBA-4CFE-B67D-77B47F01ECA4}"/>
              </a:ext>
            </a:extLst>
          </p:cNvPr>
          <p:cNvGrpSpPr/>
          <p:nvPr/>
        </p:nvGrpSpPr>
        <p:grpSpPr>
          <a:xfrm>
            <a:off x="1329952" y="4524379"/>
            <a:ext cx="1980001" cy="1363916"/>
            <a:chOff x="4879602" y="3781429"/>
            <a:chExt cx="1980001" cy="1363916"/>
          </a:xfrm>
        </p:grpSpPr>
        <p:sp>
          <p:nvSpPr>
            <p:cNvPr id="35" name="Freeform: Shape 34">
              <a:extLst>
                <a:ext uri="{FF2B5EF4-FFF2-40B4-BE49-F238E27FC236}">
                  <a16:creationId xmlns:a16="http://schemas.microsoft.com/office/drawing/2014/main" id="{79FAC916-D9BB-4794-81B4-7C47C67E850D}"/>
                </a:ext>
              </a:extLst>
            </p:cNvPr>
            <p:cNvSpPr>
              <a:spLocks noChangeAspect="1"/>
            </p:cNvSpPr>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36" name="Freeform: Shape 35">
              <a:extLst>
                <a:ext uri="{FF2B5EF4-FFF2-40B4-BE49-F238E27FC236}">
                  <a16:creationId xmlns:a16="http://schemas.microsoft.com/office/drawing/2014/main" id="{B5CA2231-7A65-4D16-8400-A210CC41DB73}"/>
                </a:ext>
              </a:extLst>
            </p:cNvPr>
            <p:cNvSpPr>
              <a:spLocks noChangeAspect="1"/>
            </p:cNvSpPr>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chemeClr val="tx1"/>
                </a:solidFill>
              </a:endParaRPr>
            </a:p>
          </p:txBody>
        </p:sp>
        <p:sp>
          <p:nvSpPr>
            <p:cNvPr id="37" name="Oval 36">
              <a:extLst>
                <a:ext uri="{FF2B5EF4-FFF2-40B4-BE49-F238E27FC236}">
                  <a16:creationId xmlns:a16="http://schemas.microsoft.com/office/drawing/2014/main" id="{4B089C8C-B82B-4704-88E2-E857A5E21529}"/>
                </a:ext>
              </a:extLst>
            </p:cNvPr>
            <p:cNvSpPr/>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Oval 37">
              <a:extLst>
                <a:ext uri="{FF2B5EF4-FFF2-40B4-BE49-F238E27FC236}">
                  <a16:creationId xmlns:a16="http://schemas.microsoft.com/office/drawing/2014/main" id="{434B90C8-5B4D-456E-AD99-80EF748FDD72}"/>
                </a:ext>
              </a:extLst>
            </p:cNvPr>
            <p:cNvSpPr/>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Tree>
    <p:extLst>
      <p:ext uri="{BB962C8B-B14F-4D97-AF65-F5344CB8AC3E}">
        <p14:creationId xmlns:p14="http://schemas.microsoft.com/office/powerpoint/2010/main" val="34123629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2" name="Oval 21">
            <a:extLst>
              <a:ext uri="{FF2B5EF4-FFF2-40B4-BE49-F238E27FC236}">
                <a16:creationId xmlns:a16="http://schemas.microsoft.com/office/drawing/2014/main" id="{94729CA3-91C4-4A89-9448-A2F0E409177A}"/>
              </a:ext>
            </a:extLst>
          </p:cNvPr>
          <p:cNvSpPr>
            <a:spLocks noChangeAspect="1"/>
          </p:cNvSpPr>
          <p:nvPr/>
        </p:nvSpPr>
        <p:spPr>
          <a:xfrm>
            <a:off x="11069864" y="33337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3" name="Group 12">
            <a:extLst>
              <a:ext uri="{FF2B5EF4-FFF2-40B4-BE49-F238E27FC236}">
                <a16:creationId xmlns:a16="http://schemas.microsoft.com/office/drawing/2014/main" id="{168347B7-45FA-4A01-924D-DC385B720B3E}"/>
              </a:ext>
            </a:extLst>
          </p:cNvPr>
          <p:cNvGrpSpPr/>
          <p:nvPr/>
        </p:nvGrpSpPr>
        <p:grpSpPr>
          <a:xfrm>
            <a:off x="331786" y="5528198"/>
            <a:ext cx="631474" cy="667800"/>
            <a:chOff x="2994153" y="1378666"/>
            <a:chExt cx="631474" cy="667800"/>
          </a:xfrm>
        </p:grpSpPr>
        <p:sp>
          <p:nvSpPr>
            <p:cNvPr id="20" name="Freeform: Shape 19">
              <a:extLst>
                <a:ext uri="{FF2B5EF4-FFF2-40B4-BE49-F238E27FC236}">
                  <a16:creationId xmlns:a16="http://schemas.microsoft.com/office/drawing/2014/main" id="{31167DA1-25D1-4E60-A62E-42B6F56A96EC}"/>
                </a:ext>
              </a:extLst>
            </p:cNvPr>
            <p:cNvSpPr>
              <a:spLocks noChangeAspect="1"/>
            </p:cNvSpPr>
            <p:nvPr/>
          </p:nvSpPr>
          <p:spPr>
            <a:xfrm rot="2700000">
              <a:off x="3039890" y="1332929"/>
              <a:ext cx="540000"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1" name="Oval 20">
              <a:extLst>
                <a:ext uri="{FF2B5EF4-FFF2-40B4-BE49-F238E27FC236}">
                  <a16:creationId xmlns:a16="http://schemas.microsoft.com/office/drawing/2014/main" id="{6B7B7215-A661-477E-91D0-CDBE5564D2B9}"/>
                </a:ext>
              </a:extLst>
            </p:cNvPr>
            <p:cNvSpPr/>
            <p:nvPr/>
          </p:nvSpPr>
          <p:spPr>
            <a:xfrm rot="8100000">
              <a:off x="3047090" y="1506466"/>
              <a:ext cx="270000" cy="54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id="{8978E540-142B-4A82-9C3F-E61BC190AEED}"/>
              </a:ext>
            </a:extLst>
          </p:cNvPr>
          <p:cNvSpPr>
            <a:spLocks noGrp="1"/>
          </p:cNvSpPr>
          <p:nvPr>
            <p:ph type="title"/>
          </p:nvPr>
        </p:nvSpPr>
        <p:spPr>
          <a:xfrm>
            <a:off x="550863" y="549275"/>
            <a:ext cx="11090274" cy="1332000"/>
          </a:xfrm>
        </p:spPr>
        <p:txBody>
          <a:bodyPr>
            <a:noAutofit/>
          </a:bodyPr>
          <a:lstStyle>
            <a:lvl1pPr>
              <a:lnSpc>
                <a:spcPct val="100000"/>
              </a:lnSpc>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2C6BF36-D4F5-4363-B440-BDAE50BBD4B6}"/>
              </a:ext>
            </a:extLst>
          </p:cNvPr>
          <p:cNvSpPr>
            <a:spLocks noGrp="1"/>
          </p:cNvSpPr>
          <p:nvPr>
            <p:ph sz="half" idx="1"/>
          </p:nvPr>
        </p:nvSpPr>
        <p:spPr>
          <a:xfrm>
            <a:off x="550862" y="2097175"/>
            <a:ext cx="5435600" cy="399565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F8362910-87AA-4E67-992D-8D4822FD89FE}"/>
              </a:ext>
            </a:extLst>
          </p:cNvPr>
          <p:cNvSpPr>
            <a:spLocks noGrp="1"/>
          </p:cNvSpPr>
          <p:nvPr>
            <p:ph sz="half" idx="2"/>
          </p:nvPr>
        </p:nvSpPr>
        <p:spPr>
          <a:xfrm>
            <a:off x="6205538" y="2097175"/>
            <a:ext cx="5435600" cy="399565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BB99A8AF-0998-4613-B1D8-C14ECBFFDF67}"/>
              </a:ext>
            </a:extLst>
          </p:cNvPr>
          <p:cNvSpPr>
            <a:spLocks noGrp="1"/>
          </p:cNvSpPr>
          <p:nvPr>
            <p:ph type="dt" sz="half" idx="10"/>
          </p:nvPr>
        </p:nvSpPr>
        <p:spPr/>
        <p:txBody>
          <a:bodyPr>
            <a:noAutofit/>
          </a:bodyPr>
          <a:lstStyle/>
          <a:p>
            <a:r>
              <a:rPr lang="en-US"/>
              <a:t>Tuesday, February 2, 20XX</a:t>
            </a:r>
          </a:p>
        </p:txBody>
      </p:sp>
      <p:sp>
        <p:nvSpPr>
          <p:cNvPr id="6" name="Footer Placeholder 5">
            <a:extLst>
              <a:ext uri="{FF2B5EF4-FFF2-40B4-BE49-F238E27FC236}">
                <a16:creationId xmlns:a16="http://schemas.microsoft.com/office/drawing/2014/main" id="{66E44EAA-B8A9-4428-A9DF-1174DA940990}"/>
              </a:ext>
            </a:extLst>
          </p:cNvPr>
          <p:cNvSpPr>
            <a:spLocks noGrp="1"/>
          </p:cNvSpPr>
          <p:nvPr>
            <p:ph type="ftr" sz="quarter" idx="11"/>
          </p:nvPr>
        </p:nvSpPr>
        <p:spPr/>
        <p:txBody>
          <a:bodyPr>
            <a:noAutofit/>
          </a:bodyPr>
          <a:lstStyle/>
          <a:p>
            <a:r>
              <a:rPr lang="en-US"/>
              <a:t>Sample Footer Text</a:t>
            </a:r>
          </a:p>
        </p:txBody>
      </p:sp>
      <p:sp>
        <p:nvSpPr>
          <p:cNvPr id="7" name="Slide Number Placeholder 6">
            <a:extLst>
              <a:ext uri="{FF2B5EF4-FFF2-40B4-BE49-F238E27FC236}">
                <a16:creationId xmlns:a16="http://schemas.microsoft.com/office/drawing/2014/main" id="{19E5C381-C899-4BF9-B584-2D78074D1CB2}"/>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3617165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noAutofit/>
          </a:bodyPr>
          <a:lstStyle/>
          <a:p>
            <a:r>
              <a:rPr lang="en-US"/>
              <a:t>Tuesday, February 2, 20XX</a:t>
            </a:r>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noAutofit/>
          </a:bodyPr>
          <a:lstStyle/>
          <a:p>
            <a:r>
              <a:rPr lang="en-US"/>
              <a:t>Sample Footer Text</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38583325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778B0BE9-88B0-4883-9BA9-CD594C400EC1}"/>
              </a:ext>
            </a:extLst>
          </p:cNvPr>
          <p:cNvGrpSpPr/>
          <p:nvPr/>
        </p:nvGrpSpPr>
        <p:grpSpPr>
          <a:xfrm>
            <a:off x="4949631" y="5111861"/>
            <a:ext cx="1262947" cy="1335600"/>
            <a:chOff x="2678417" y="2427951"/>
            <a:chExt cx="1262947" cy="1335600"/>
          </a:xfrm>
        </p:grpSpPr>
        <p:sp>
          <p:nvSpPr>
            <p:cNvPr id="11" name="Freeform: Shape 10">
              <a:extLst>
                <a:ext uri="{FF2B5EF4-FFF2-40B4-BE49-F238E27FC236}">
                  <a16:creationId xmlns:a16="http://schemas.microsoft.com/office/drawing/2014/main" id="{C59DCBF3-7AFA-4CD1-A918-BC6DDE674E6C}"/>
                </a:ext>
              </a:extLst>
            </p:cNvPr>
            <p:cNvSpPr>
              <a:spLocks noChangeAspect="1"/>
            </p:cNvSpPr>
            <p:nvPr/>
          </p:nvSpPr>
          <p:spPr>
            <a:xfrm rot="2700000">
              <a:off x="2769891" y="2336477"/>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Oval 11">
              <a:extLst>
                <a:ext uri="{FF2B5EF4-FFF2-40B4-BE49-F238E27FC236}">
                  <a16:creationId xmlns:a16="http://schemas.microsoft.com/office/drawing/2014/main" id="{06964A02-96E1-4654-9187-DDDE7409F75B}"/>
                </a:ext>
              </a:extLst>
            </p:cNvPr>
            <p:cNvSpPr/>
            <p:nvPr/>
          </p:nvSpPr>
          <p:spPr>
            <a:xfrm rot="8100000">
              <a:off x="2784291" y="2683551"/>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id="{BF3FF76C-A012-4CDA-8AE7-E9413955716A}"/>
              </a:ext>
            </a:extLst>
          </p:cNvPr>
          <p:cNvSpPr>
            <a:spLocks noGrp="1"/>
          </p:cNvSpPr>
          <p:nvPr>
            <p:ph type="title"/>
          </p:nvPr>
        </p:nvSpPr>
        <p:spPr>
          <a:xfrm>
            <a:off x="550863" y="549275"/>
            <a:ext cx="11090275" cy="984885"/>
          </a:xfrm>
        </p:spPr>
        <p:txBody>
          <a:bodyPr anchor="t">
            <a:noAutofit/>
          </a:bodyPr>
          <a:lstStyle>
            <a:lvl1pPr>
              <a:lnSpc>
                <a:spcPct val="100000"/>
              </a:lnSpc>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11A4C80-DC38-4641-924F-90D6078CF592}"/>
              </a:ext>
            </a:extLst>
          </p:cNvPr>
          <p:cNvSpPr>
            <a:spLocks noGrp="1"/>
          </p:cNvSpPr>
          <p:nvPr>
            <p:ph idx="1"/>
          </p:nvPr>
        </p:nvSpPr>
        <p:spPr>
          <a:xfrm>
            <a:off x="4295775" y="1750060"/>
            <a:ext cx="7345362" cy="4342765"/>
          </a:xfrm>
        </p:spPr>
        <p:txBody>
          <a:bodyPr>
            <a:noAutofit/>
          </a:bodyPr>
          <a:lstStyle>
            <a:lvl1pPr>
              <a:defRPr sz="1600"/>
            </a:lvl1pPr>
            <a:lvl2pPr>
              <a:defRPr sz="16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82C42771-D3A7-4072-85DC-B7C5E530E8AA}"/>
              </a:ext>
            </a:extLst>
          </p:cNvPr>
          <p:cNvSpPr>
            <a:spLocks noGrp="1"/>
          </p:cNvSpPr>
          <p:nvPr>
            <p:ph type="body" sz="half" idx="2"/>
          </p:nvPr>
        </p:nvSpPr>
        <p:spPr>
          <a:xfrm>
            <a:off x="550863" y="1750060"/>
            <a:ext cx="3565525" cy="4342765"/>
          </a:xfrm>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D47AB1-6EB5-4E2C-B4A7-42DC643E9FF9}"/>
              </a:ext>
            </a:extLst>
          </p:cNvPr>
          <p:cNvSpPr>
            <a:spLocks noGrp="1"/>
          </p:cNvSpPr>
          <p:nvPr>
            <p:ph type="dt" sz="half" idx="10"/>
          </p:nvPr>
        </p:nvSpPr>
        <p:spPr/>
        <p:txBody>
          <a:bodyPr>
            <a:noAutofit/>
          </a:bodyPr>
          <a:lstStyle/>
          <a:p>
            <a:r>
              <a:rPr lang="en-US"/>
              <a:t>Tuesday, February 2, 20XX</a:t>
            </a:r>
          </a:p>
        </p:txBody>
      </p:sp>
      <p:sp>
        <p:nvSpPr>
          <p:cNvPr id="6" name="Footer Placeholder 5">
            <a:extLst>
              <a:ext uri="{FF2B5EF4-FFF2-40B4-BE49-F238E27FC236}">
                <a16:creationId xmlns:a16="http://schemas.microsoft.com/office/drawing/2014/main" id="{5BA9D15F-B6ED-46E1-9840-0B625880EE4B}"/>
              </a:ext>
            </a:extLst>
          </p:cNvPr>
          <p:cNvSpPr>
            <a:spLocks noGrp="1"/>
          </p:cNvSpPr>
          <p:nvPr>
            <p:ph type="ftr" sz="quarter" idx="11"/>
          </p:nvPr>
        </p:nvSpPr>
        <p:spPr/>
        <p:txBody>
          <a:bodyPr>
            <a:noAutofit/>
          </a:bodyPr>
          <a:lstStyle/>
          <a:p>
            <a:r>
              <a:rPr lang="en-US"/>
              <a:t>Sample Footer Text</a:t>
            </a:r>
          </a:p>
        </p:txBody>
      </p:sp>
      <p:sp>
        <p:nvSpPr>
          <p:cNvPr id="7" name="Slide Number Placeholder 6">
            <a:extLst>
              <a:ext uri="{FF2B5EF4-FFF2-40B4-BE49-F238E27FC236}">
                <a16:creationId xmlns:a16="http://schemas.microsoft.com/office/drawing/2014/main" id="{CDAEB023-7A5E-4087-B75E-A38A80EE5D01}"/>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9835628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Agenda">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0923D16-1EC5-4C17-ABA8-B13A1256B36F}"/>
              </a:ext>
            </a:extLst>
          </p:cNvPr>
          <p:cNvSpPr>
            <a:spLocks noGrp="1"/>
          </p:cNvSpPr>
          <p:nvPr>
            <p:ph type="title" hasCustomPrompt="1"/>
          </p:nvPr>
        </p:nvSpPr>
        <p:spPr>
          <a:xfrm>
            <a:off x="550864" y="549275"/>
            <a:ext cx="3565524" cy="1997855"/>
          </a:xfrm>
        </p:spPr>
        <p:txBody>
          <a:bodyPr wrap="square" anchor="b" anchorCtr="0">
            <a:noAutofit/>
          </a:bodyPr>
          <a:lstStyle>
            <a:lvl1pPr>
              <a:defRPr/>
            </a:lvl1pPr>
          </a:lstStyle>
          <a:p>
            <a:r>
              <a:rPr lang="en-US" dirty="0"/>
              <a:t>Click to add title</a:t>
            </a:r>
          </a:p>
        </p:txBody>
      </p:sp>
      <p:sp>
        <p:nvSpPr>
          <p:cNvPr id="7" name="Content Placeholder 2">
            <a:extLst>
              <a:ext uri="{FF2B5EF4-FFF2-40B4-BE49-F238E27FC236}">
                <a16:creationId xmlns:a16="http://schemas.microsoft.com/office/drawing/2014/main" id="{50294D8B-CF64-4C26-8C78-57A375E7D33B}"/>
              </a:ext>
            </a:extLst>
          </p:cNvPr>
          <p:cNvSpPr>
            <a:spLocks noGrp="1"/>
          </p:cNvSpPr>
          <p:nvPr>
            <p:ph idx="1" hasCustomPrompt="1"/>
          </p:nvPr>
        </p:nvSpPr>
        <p:spPr>
          <a:xfrm>
            <a:off x="550863" y="2677306"/>
            <a:ext cx="3565525" cy="3415519"/>
          </a:xfrm>
        </p:spPr>
        <p:txBody>
          <a:bodyPr anchor="t" anchorCtr="0">
            <a:noAutofit/>
          </a:bodyPr>
          <a:lstStyle>
            <a:lvl1pPr>
              <a:buNone/>
              <a:defRPr/>
            </a:lvl1pPr>
          </a:lstStyle>
          <a:p>
            <a:pPr>
              <a:lnSpc>
                <a:spcPct val="120000"/>
              </a:lnSpc>
            </a:pPr>
            <a:r>
              <a:rPr lang="en-US" sz="1600" dirty="0"/>
              <a:t>Click to add text</a:t>
            </a:r>
          </a:p>
        </p:txBody>
      </p:sp>
      <p:sp>
        <p:nvSpPr>
          <p:cNvPr id="17" name="Picture Placeholder 16">
            <a:extLst>
              <a:ext uri="{FF2B5EF4-FFF2-40B4-BE49-F238E27FC236}">
                <a16:creationId xmlns:a16="http://schemas.microsoft.com/office/drawing/2014/main" id="{67BCF456-426F-435B-8DF0-A32A44F5A889}"/>
              </a:ext>
            </a:extLst>
          </p:cNvPr>
          <p:cNvSpPr>
            <a:spLocks noGrp="1"/>
          </p:cNvSpPr>
          <p:nvPr>
            <p:ph type="pic" sz="quarter" idx="13"/>
          </p:nvPr>
        </p:nvSpPr>
        <p:spPr>
          <a:xfrm>
            <a:off x="5208928" y="1596771"/>
            <a:ext cx="3448558" cy="3448558"/>
          </a:xfrm>
          <a:custGeom>
            <a:avLst/>
            <a:gdLst>
              <a:gd name="connsiteX0" fmla="*/ 1724279 w 3448558"/>
              <a:gd name="connsiteY0" fmla="*/ 0 h 3448558"/>
              <a:gd name="connsiteX1" fmla="*/ 3448558 w 3448558"/>
              <a:gd name="connsiteY1" fmla="*/ 1724279 h 3448558"/>
              <a:gd name="connsiteX2" fmla="*/ 1724279 w 3448558"/>
              <a:gd name="connsiteY2" fmla="*/ 3448558 h 3448558"/>
              <a:gd name="connsiteX3" fmla="*/ 0 w 3448558"/>
              <a:gd name="connsiteY3" fmla="*/ 1724279 h 3448558"/>
              <a:gd name="connsiteX4" fmla="*/ 1724279 w 3448558"/>
              <a:gd name="connsiteY4" fmla="*/ 0 h 3448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8558" h="3448558">
                <a:moveTo>
                  <a:pt x="1724279" y="0"/>
                </a:moveTo>
                <a:cubicBezTo>
                  <a:pt x="2676572" y="0"/>
                  <a:pt x="3448558" y="771986"/>
                  <a:pt x="3448558" y="1724279"/>
                </a:cubicBezTo>
                <a:cubicBezTo>
                  <a:pt x="3448558" y="2676572"/>
                  <a:pt x="2676572" y="3448558"/>
                  <a:pt x="1724279" y="3448558"/>
                </a:cubicBezTo>
                <a:cubicBezTo>
                  <a:pt x="771986" y="3448558"/>
                  <a:pt x="0" y="2676572"/>
                  <a:pt x="0" y="1724279"/>
                </a:cubicBezTo>
                <a:cubicBezTo>
                  <a:pt x="0" y="771986"/>
                  <a:pt x="771986" y="0"/>
                  <a:pt x="1724279" y="0"/>
                </a:cubicBezTo>
                <a:close/>
              </a:path>
            </a:pathLst>
          </a:custGeom>
          <a:solidFill>
            <a:schemeClr val="accent5"/>
          </a:solidFill>
        </p:spPr>
        <p:txBody>
          <a:bodyPr wrap="square">
            <a:noAutofit/>
          </a:bodyPr>
          <a:lstStyle/>
          <a:p>
            <a:r>
              <a:rPr lang="en-US"/>
              <a:t>Click icon to add picture</a:t>
            </a:r>
          </a:p>
        </p:txBody>
      </p:sp>
      <p:sp>
        <p:nvSpPr>
          <p:cNvPr id="22" name="Picture Placeholder 21">
            <a:extLst>
              <a:ext uri="{FF2B5EF4-FFF2-40B4-BE49-F238E27FC236}">
                <a16:creationId xmlns:a16="http://schemas.microsoft.com/office/drawing/2014/main" id="{4813A609-7079-46D5-9C1D-52004ABDAC9D}"/>
              </a:ext>
            </a:extLst>
          </p:cNvPr>
          <p:cNvSpPr>
            <a:spLocks noGrp="1"/>
          </p:cNvSpPr>
          <p:nvPr>
            <p:ph type="pic" sz="quarter" idx="14"/>
          </p:nvPr>
        </p:nvSpPr>
        <p:spPr>
          <a:xfrm>
            <a:off x="8918575" y="596392"/>
            <a:ext cx="2263776" cy="2263776"/>
          </a:xfrm>
          <a:custGeom>
            <a:avLst/>
            <a:gdLst>
              <a:gd name="connsiteX0" fmla="*/ 1131888 w 2263776"/>
              <a:gd name="connsiteY0" fmla="*/ 0 h 2263776"/>
              <a:gd name="connsiteX1" fmla="*/ 2263776 w 2263776"/>
              <a:gd name="connsiteY1" fmla="*/ 1131888 h 2263776"/>
              <a:gd name="connsiteX2" fmla="*/ 1131888 w 2263776"/>
              <a:gd name="connsiteY2" fmla="*/ 2263776 h 2263776"/>
              <a:gd name="connsiteX3" fmla="*/ 0 w 2263776"/>
              <a:gd name="connsiteY3" fmla="*/ 1131888 h 2263776"/>
              <a:gd name="connsiteX4" fmla="*/ 1131888 w 2263776"/>
              <a:gd name="connsiteY4" fmla="*/ 0 h 226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3776" h="2263776">
                <a:moveTo>
                  <a:pt x="1131888" y="0"/>
                </a:moveTo>
                <a:cubicBezTo>
                  <a:pt x="1757012" y="0"/>
                  <a:pt x="2263776" y="506764"/>
                  <a:pt x="2263776" y="1131888"/>
                </a:cubicBezTo>
                <a:cubicBezTo>
                  <a:pt x="2263776" y="1757012"/>
                  <a:pt x="1757012" y="2263776"/>
                  <a:pt x="1131888" y="2263776"/>
                </a:cubicBezTo>
                <a:cubicBezTo>
                  <a:pt x="506764" y="2263776"/>
                  <a:pt x="0" y="1757012"/>
                  <a:pt x="0" y="1131888"/>
                </a:cubicBezTo>
                <a:cubicBezTo>
                  <a:pt x="0" y="506764"/>
                  <a:pt x="506764" y="0"/>
                  <a:pt x="1131888" y="0"/>
                </a:cubicBezTo>
                <a:close/>
              </a:path>
            </a:pathLst>
          </a:custGeom>
          <a:solidFill>
            <a:schemeClr val="accent5"/>
          </a:solidFill>
        </p:spPr>
        <p:txBody>
          <a:bodyPr wrap="square">
            <a:noAutofit/>
          </a:bodyPr>
          <a:lstStyle/>
          <a:p>
            <a:r>
              <a:rPr lang="en-US"/>
              <a:t>Click icon to add picture</a:t>
            </a:r>
          </a:p>
        </p:txBody>
      </p:sp>
      <p:sp>
        <p:nvSpPr>
          <p:cNvPr id="25" name="Picture Placeholder 24">
            <a:extLst>
              <a:ext uri="{FF2B5EF4-FFF2-40B4-BE49-F238E27FC236}">
                <a16:creationId xmlns:a16="http://schemas.microsoft.com/office/drawing/2014/main" id="{A14F21DF-D5E0-4C6C-BA2C-D69D65DBB18E}"/>
              </a:ext>
            </a:extLst>
          </p:cNvPr>
          <p:cNvSpPr>
            <a:spLocks noGrp="1"/>
          </p:cNvSpPr>
          <p:nvPr>
            <p:ph type="pic" sz="quarter" idx="15"/>
          </p:nvPr>
        </p:nvSpPr>
        <p:spPr>
          <a:xfrm>
            <a:off x="9091612" y="3324733"/>
            <a:ext cx="2936876" cy="2936876"/>
          </a:xfrm>
          <a:custGeom>
            <a:avLst/>
            <a:gdLst>
              <a:gd name="connsiteX0" fmla="*/ 1468438 w 2936876"/>
              <a:gd name="connsiteY0" fmla="*/ 0 h 2936876"/>
              <a:gd name="connsiteX1" fmla="*/ 2936876 w 2936876"/>
              <a:gd name="connsiteY1" fmla="*/ 1468438 h 2936876"/>
              <a:gd name="connsiteX2" fmla="*/ 1468438 w 2936876"/>
              <a:gd name="connsiteY2" fmla="*/ 2936876 h 2936876"/>
              <a:gd name="connsiteX3" fmla="*/ 0 w 2936876"/>
              <a:gd name="connsiteY3" fmla="*/ 1468438 h 2936876"/>
              <a:gd name="connsiteX4" fmla="*/ 1468438 w 2936876"/>
              <a:gd name="connsiteY4" fmla="*/ 0 h 2936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6876" h="2936876">
                <a:moveTo>
                  <a:pt x="1468438" y="0"/>
                </a:moveTo>
                <a:cubicBezTo>
                  <a:pt x="2279434" y="0"/>
                  <a:pt x="2936876" y="657442"/>
                  <a:pt x="2936876" y="1468438"/>
                </a:cubicBezTo>
                <a:cubicBezTo>
                  <a:pt x="2936876" y="2279434"/>
                  <a:pt x="2279434" y="2936876"/>
                  <a:pt x="1468438" y="2936876"/>
                </a:cubicBezTo>
                <a:cubicBezTo>
                  <a:pt x="657442" y="2936876"/>
                  <a:pt x="0" y="2279434"/>
                  <a:pt x="0" y="1468438"/>
                </a:cubicBezTo>
                <a:cubicBezTo>
                  <a:pt x="0" y="657442"/>
                  <a:pt x="657442" y="0"/>
                  <a:pt x="1468438" y="0"/>
                </a:cubicBezTo>
                <a:close/>
              </a:path>
            </a:pathLst>
          </a:custGeom>
          <a:solidFill>
            <a:schemeClr val="accent5"/>
          </a:solidFill>
        </p:spPr>
        <p:txBody>
          <a:bodyPr wrap="square">
            <a:noAutofit/>
          </a:bodyPr>
          <a:lstStyle/>
          <a:p>
            <a:r>
              <a:rPr lang="en-US"/>
              <a:t>Click icon to add picture</a:t>
            </a:r>
          </a:p>
        </p:txBody>
      </p:sp>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noAutofit/>
          </a:bodyPr>
          <a:lstStyle/>
          <a:p>
            <a:r>
              <a:rPr lang="en-US"/>
              <a:t>Tuesday, February 2, 20XX</a:t>
            </a:r>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noAutofit/>
          </a:bodyPr>
          <a:lstStyle/>
          <a:p>
            <a:r>
              <a:rPr lang="en-US"/>
              <a:t>Sample Footer Text</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
        <p:nvSpPr>
          <p:cNvPr id="6" name="Oval 5">
            <a:extLst>
              <a:ext uri="{FF2B5EF4-FFF2-40B4-BE49-F238E27FC236}">
                <a16:creationId xmlns:a16="http://schemas.microsoft.com/office/drawing/2014/main" id="{92FF63B4-C261-4597-9EE0-811D250B9D21}"/>
              </a:ext>
              <a:ext uri="{C183D7F6-B498-43B3-948B-1728B52AA6E4}">
                <adec:decorative xmlns:adec="http://schemas.microsoft.com/office/drawing/2017/decorative" val="1"/>
              </a:ext>
            </a:extLst>
          </p:cNvPr>
          <p:cNvSpPr>
            <a:spLocks noChangeAspect="1"/>
          </p:cNvSpPr>
          <p:nvPr userDrawn="1"/>
        </p:nvSpPr>
        <p:spPr>
          <a:xfrm>
            <a:off x="6548755" y="850167"/>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0" name="Group 9">
            <a:extLst>
              <a:ext uri="{FF2B5EF4-FFF2-40B4-BE49-F238E27FC236}">
                <a16:creationId xmlns:a16="http://schemas.microsoft.com/office/drawing/2014/main" id="{F92CF088-7F97-4A11-8A81-0EF641F6986F}"/>
              </a:ext>
              <a:ext uri="{C183D7F6-B498-43B3-948B-1728B52AA6E4}">
                <adec:decorative xmlns:adec="http://schemas.microsoft.com/office/drawing/2017/decorative" val="1"/>
              </a:ext>
            </a:extLst>
          </p:cNvPr>
          <p:cNvGrpSpPr/>
          <p:nvPr userDrawn="1"/>
        </p:nvGrpSpPr>
        <p:grpSpPr>
          <a:xfrm>
            <a:off x="5602297" y="5691007"/>
            <a:ext cx="667802" cy="631474"/>
            <a:chOff x="3409557" y="4940429"/>
            <a:chExt cx="667802" cy="631474"/>
          </a:xfrm>
        </p:grpSpPr>
        <p:sp>
          <p:nvSpPr>
            <p:cNvPr id="11" name="Freeform: Shape 10">
              <a:extLst>
                <a:ext uri="{FF2B5EF4-FFF2-40B4-BE49-F238E27FC236}">
                  <a16:creationId xmlns:a16="http://schemas.microsoft.com/office/drawing/2014/main" id="{165B23B7-CE74-4974-ABD8-BFA31D583416}"/>
                </a:ext>
              </a:extLst>
            </p:cNvPr>
            <p:cNvSpPr>
              <a:spLocks noChangeAspect="1"/>
            </p:cNvSpPr>
            <p:nvPr/>
          </p:nvSpPr>
          <p:spPr>
            <a:xfrm rot="8100000">
              <a:off x="3537358" y="4940429"/>
              <a:ext cx="540001"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101600" dist="50800" dir="732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Oval 11">
              <a:extLst>
                <a:ext uri="{FF2B5EF4-FFF2-40B4-BE49-F238E27FC236}">
                  <a16:creationId xmlns:a16="http://schemas.microsoft.com/office/drawing/2014/main" id="{FF99BB1F-6C9D-4972-9EF4-98ACD7BE71E5}"/>
                </a:ext>
              </a:extLst>
            </p:cNvPr>
            <p:cNvSpPr/>
            <p:nvPr/>
          </p:nvSpPr>
          <p:spPr>
            <a:xfrm rot="13500000">
              <a:off x="3544558" y="4858365"/>
              <a:ext cx="270000" cy="540001"/>
            </a:xfrm>
            <a:prstGeom prst="ellipse">
              <a:avLst/>
            </a:prstGeom>
            <a:gradFill>
              <a:gsLst>
                <a:gs pos="100000">
                  <a:schemeClr val="accent1">
                    <a:lumMod val="60000"/>
                    <a:lumOff val="40000"/>
                    <a:alpha val="0"/>
                  </a:schemeClr>
                </a:gs>
                <a:gs pos="0">
                  <a:schemeClr val="bg2">
                    <a:lumMod val="75000"/>
                    <a:lumOff val="25000"/>
                    <a:alpha val="33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spTree>
    <p:extLst>
      <p:ext uri="{BB962C8B-B14F-4D97-AF65-F5344CB8AC3E}">
        <p14:creationId xmlns:p14="http://schemas.microsoft.com/office/powerpoint/2010/main" val="42841202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Introduction">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A458B3A1-C77D-4AFC-B2C8-79520B53C452}"/>
              </a:ext>
            </a:extLst>
          </p:cNvPr>
          <p:cNvSpPr>
            <a:spLocks noGrp="1"/>
          </p:cNvSpPr>
          <p:nvPr>
            <p:ph type="title"/>
          </p:nvPr>
        </p:nvSpPr>
        <p:spPr>
          <a:xfrm>
            <a:off x="550863" y="4507200"/>
            <a:ext cx="4500562" cy="1562959"/>
          </a:xfrm>
        </p:spPr>
        <p:txBody>
          <a:bodyPr wrap="square" anchor="t" anchorCtr="0">
            <a:noAutofit/>
          </a:bodyPr>
          <a:lstStyle/>
          <a:p>
            <a:r>
              <a:rPr lang="en-US"/>
              <a:t>Click to edit Master title style</a:t>
            </a:r>
            <a:endParaRPr lang="en-US" dirty="0"/>
          </a:p>
        </p:txBody>
      </p:sp>
      <p:sp>
        <p:nvSpPr>
          <p:cNvPr id="12" name="Picture Placeholder 11">
            <a:extLst>
              <a:ext uri="{FF2B5EF4-FFF2-40B4-BE49-F238E27FC236}">
                <a16:creationId xmlns:a16="http://schemas.microsoft.com/office/drawing/2014/main" id="{F551DA26-B267-4F28-B4D0-65B3EF6E1112}"/>
              </a:ext>
            </a:extLst>
          </p:cNvPr>
          <p:cNvSpPr>
            <a:spLocks noGrp="1"/>
          </p:cNvSpPr>
          <p:nvPr>
            <p:ph type="pic" sz="quarter" idx="13"/>
          </p:nvPr>
        </p:nvSpPr>
        <p:spPr>
          <a:xfrm>
            <a:off x="0" y="0"/>
            <a:ext cx="3054096" cy="3776472"/>
          </a:xfrm>
          <a:solidFill>
            <a:schemeClr val="accent5"/>
          </a:solidFill>
        </p:spPr>
        <p:txBody>
          <a:bodyPr>
            <a:noAutofit/>
          </a:bodyPr>
          <a:lstStyle/>
          <a:p>
            <a:r>
              <a:rPr lang="en-US"/>
              <a:t>Click icon to add picture</a:t>
            </a:r>
          </a:p>
        </p:txBody>
      </p:sp>
      <p:sp>
        <p:nvSpPr>
          <p:cNvPr id="18" name="Picture Placeholder 11">
            <a:extLst>
              <a:ext uri="{FF2B5EF4-FFF2-40B4-BE49-F238E27FC236}">
                <a16:creationId xmlns:a16="http://schemas.microsoft.com/office/drawing/2014/main" id="{95544A62-DA23-4840-99DE-09AFC8F4DC48}"/>
              </a:ext>
            </a:extLst>
          </p:cNvPr>
          <p:cNvSpPr>
            <a:spLocks noGrp="1"/>
          </p:cNvSpPr>
          <p:nvPr>
            <p:ph type="pic" sz="quarter" idx="14"/>
          </p:nvPr>
        </p:nvSpPr>
        <p:spPr>
          <a:xfrm>
            <a:off x="3054096" y="0"/>
            <a:ext cx="3054096" cy="3776472"/>
          </a:xfrm>
          <a:solidFill>
            <a:schemeClr val="accent5"/>
          </a:solidFill>
        </p:spPr>
        <p:txBody>
          <a:bodyPr>
            <a:noAutofit/>
          </a:bodyPr>
          <a:lstStyle/>
          <a:p>
            <a:r>
              <a:rPr lang="en-US"/>
              <a:t>Click icon to add picture</a:t>
            </a:r>
          </a:p>
        </p:txBody>
      </p:sp>
      <p:sp>
        <p:nvSpPr>
          <p:cNvPr id="19" name="Picture Placeholder 11">
            <a:extLst>
              <a:ext uri="{FF2B5EF4-FFF2-40B4-BE49-F238E27FC236}">
                <a16:creationId xmlns:a16="http://schemas.microsoft.com/office/drawing/2014/main" id="{0C91AF30-C5BB-4601-BDEB-E60C93A16933}"/>
              </a:ext>
            </a:extLst>
          </p:cNvPr>
          <p:cNvSpPr>
            <a:spLocks noGrp="1"/>
          </p:cNvSpPr>
          <p:nvPr>
            <p:ph type="pic" sz="quarter" idx="15"/>
          </p:nvPr>
        </p:nvSpPr>
        <p:spPr>
          <a:xfrm>
            <a:off x="6083808" y="0"/>
            <a:ext cx="3054096" cy="3776472"/>
          </a:xfrm>
          <a:solidFill>
            <a:schemeClr val="accent5"/>
          </a:solidFill>
        </p:spPr>
        <p:txBody>
          <a:bodyPr>
            <a:noAutofit/>
          </a:bodyPr>
          <a:lstStyle/>
          <a:p>
            <a:r>
              <a:rPr lang="en-US"/>
              <a:t>Click icon to add picture</a:t>
            </a:r>
          </a:p>
        </p:txBody>
      </p:sp>
      <p:sp>
        <p:nvSpPr>
          <p:cNvPr id="20" name="Picture Placeholder 11">
            <a:extLst>
              <a:ext uri="{FF2B5EF4-FFF2-40B4-BE49-F238E27FC236}">
                <a16:creationId xmlns:a16="http://schemas.microsoft.com/office/drawing/2014/main" id="{5B625AA5-EA5B-4115-A461-DA2C7087D83E}"/>
              </a:ext>
            </a:extLst>
          </p:cNvPr>
          <p:cNvSpPr>
            <a:spLocks noGrp="1"/>
          </p:cNvSpPr>
          <p:nvPr>
            <p:ph type="pic" sz="quarter" idx="16"/>
          </p:nvPr>
        </p:nvSpPr>
        <p:spPr>
          <a:xfrm>
            <a:off x="9137904" y="0"/>
            <a:ext cx="3054096" cy="3776472"/>
          </a:xfrm>
          <a:solidFill>
            <a:schemeClr val="accent5"/>
          </a:solidFill>
        </p:spPr>
        <p:txBody>
          <a:bodyPr>
            <a:noAutofit/>
          </a:bodyPr>
          <a:lstStyle/>
          <a:p>
            <a:r>
              <a:rPr lang="en-US"/>
              <a:t>Click icon to add picture</a:t>
            </a:r>
          </a:p>
        </p:txBody>
      </p:sp>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noAutofit/>
          </a:bodyPr>
          <a:lstStyle/>
          <a:p>
            <a:r>
              <a:rPr lang="en-US"/>
              <a:t>Tuesday, February 2, 20XX</a:t>
            </a:r>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noAutofit/>
          </a:bodyPr>
          <a:lstStyle/>
          <a:p>
            <a:r>
              <a:rPr lang="en-US"/>
              <a:t>Sample Footer Text</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
        <p:nvSpPr>
          <p:cNvPr id="11" name="Content Placeholder 6">
            <a:extLst>
              <a:ext uri="{FF2B5EF4-FFF2-40B4-BE49-F238E27FC236}">
                <a16:creationId xmlns:a16="http://schemas.microsoft.com/office/drawing/2014/main" id="{1B1AE41C-3196-4E6F-A3A8-313A92677FF3}"/>
              </a:ext>
            </a:extLst>
          </p:cNvPr>
          <p:cNvSpPr>
            <a:spLocks noGrp="1"/>
          </p:cNvSpPr>
          <p:nvPr>
            <p:ph sz="quarter" idx="15"/>
          </p:nvPr>
        </p:nvSpPr>
        <p:spPr>
          <a:xfrm>
            <a:off x="5262411" y="4508500"/>
            <a:ext cx="6221412" cy="1563688"/>
          </a:xfrm>
        </p:spPr>
        <p:txBody>
          <a:bodyPr>
            <a:noAutofit/>
          </a:bodyPr>
          <a:lstStyle>
            <a:lvl1pPr marL="228600" indent="-228600">
              <a:lnSpc>
                <a:spcPct val="100000"/>
              </a:lnSpc>
              <a:buFont typeface="Arial" panose="020B0604020202020204" pitchFamily="34" charset="0"/>
              <a:buChar char="•"/>
              <a:defRPr sz="2000"/>
            </a:lvl1pPr>
            <a:lvl2pPr>
              <a:buNone/>
              <a:defRPr sz="1900"/>
            </a:lvl2pPr>
            <a:lvl3pPr>
              <a:buNone/>
              <a:defRPr sz="1900"/>
            </a:lvl3pPr>
            <a:lvl4pPr>
              <a:buNone/>
              <a:defRPr sz="1900"/>
            </a:lvl4pPr>
            <a:lvl5pPr>
              <a:buNone/>
              <a:defRPr sz="1900"/>
            </a:lvl5pPr>
          </a:lstStyle>
          <a:p>
            <a:pPr lvl="0"/>
            <a:r>
              <a:rPr lang="en-US"/>
              <a:t>Click to edit Master text styles</a:t>
            </a:r>
          </a:p>
        </p:txBody>
      </p:sp>
    </p:spTree>
    <p:extLst>
      <p:ext uri="{BB962C8B-B14F-4D97-AF65-F5344CB8AC3E}">
        <p14:creationId xmlns:p14="http://schemas.microsoft.com/office/powerpoint/2010/main" val="25702607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Section break">
    <p:bg>
      <p:bgRef idx="1001">
        <a:schemeClr val="bg1"/>
      </p:bgRef>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F75B2FBE-0C5C-48AA-8D7F-9D5B7373CC9A}"/>
              </a:ext>
            </a:extLst>
          </p:cNvPr>
          <p:cNvSpPr>
            <a:spLocks noGrp="1"/>
          </p:cNvSpPr>
          <p:nvPr>
            <p:ph type="pic" sz="quarter" idx="13"/>
          </p:nvPr>
        </p:nvSpPr>
        <p:spPr>
          <a:xfrm>
            <a:off x="0" y="0"/>
            <a:ext cx="12192000" cy="6858000"/>
          </a:xfrm>
          <a:solidFill>
            <a:schemeClr val="accent5"/>
          </a:solidFill>
        </p:spPr>
        <p:txBody>
          <a:bodyPr/>
          <a:lstStyle/>
          <a:p>
            <a:r>
              <a:rPr lang="en-US"/>
              <a:t>Click icon to add picture</a:t>
            </a:r>
          </a:p>
        </p:txBody>
      </p:sp>
      <p:sp>
        <p:nvSpPr>
          <p:cNvPr id="4" name="Date Placeholder 3">
            <a:extLst>
              <a:ext uri="{FF2B5EF4-FFF2-40B4-BE49-F238E27FC236}">
                <a16:creationId xmlns:a16="http://schemas.microsoft.com/office/drawing/2014/main" id="{56403DDF-462A-45CE-931B-010AB4F73C3F}"/>
              </a:ext>
            </a:extLst>
          </p:cNvPr>
          <p:cNvSpPr>
            <a:spLocks noGrp="1"/>
          </p:cNvSpPr>
          <p:nvPr>
            <p:ph type="dt" sz="half" idx="10"/>
          </p:nvPr>
        </p:nvSpPr>
        <p:spPr/>
        <p:txBody>
          <a:bodyPr/>
          <a:lstStyle/>
          <a:p>
            <a:r>
              <a:rPr lang="en-US"/>
              <a:t>Tuesday, February 2, 20XX</a:t>
            </a:r>
          </a:p>
        </p:txBody>
      </p:sp>
      <p:sp>
        <p:nvSpPr>
          <p:cNvPr id="5" name="Footer Placeholder 4">
            <a:extLst>
              <a:ext uri="{FF2B5EF4-FFF2-40B4-BE49-F238E27FC236}">
                <a16:creationId xmlns:a16="http://schemas.microsoft.com/office/drawing/2014/main" id="{39E10702-2ACF-4768-9E91-8CB87B89594D}"/>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E8DFA722-391E-4FCF-8E15-0D7E2EC02B63}"/>
              </a:ext>
            </a:extLst>
          </p:cNvPr>
          <p:cNvSpPr>
            <a:spLocks noGrp="1"/>
          </p:cNvSpPr>
          <p:nvPr>
            <p:ph type="sldNum" sz="quarter" idx="12"/>
          </p:nvPr>
        </p:nvSpPr>
        <p:spPr/>
        <p:txBody>
          <a:bodyPr/>
          <a:lstStyle/>
          <a:p>
            <a:fld id="{DBA1B0FB-D917-4C8C-928F-313BD683BF39}" type="slidenum">
              <a:rPr lang="en-US" smtClean="0"/>
              <a:t>‹#›</a:t>
            </a:fld>
            <a:endParaRPr lang="en-US"/>
          </a:p>
        </p:txBody>
      </p:sp>
      <p:sp>
        <p:nvSpPr>
          <p:cNvPr id="13" name="Rectangle 12">
            <a:extLst>
              <a:ext uri="{FF2B5EF4-FFF2-40B4-BE49-F238E27FC236}">
                <a16:creationId xmlns:a16="http://schemas.microsoft.com/office/drawing/2014/main" id="{80517979-166D-4AAA-ABBC-0C3E5C2ECF37}"/>
              </a:ext>
              <a:ext uri="{C183D7F6-B498-43B3-948B-1728B52AA6E4}">
                <adec:decorative xmlns:adec="http://schemas.microsoft.com/office/drawing/2017/decorative" val="1"/>
              </a:ext>
            </a:extLst>
          </p:cNvPr>
          <p:cNvSpPr/>
          <p:nvPr userDrawn="1"/>
        </p:nvSpPr>
        <p:spPr>
          <a:xfrm>
            <a:off x="0" y="5773729"/>
            <a:ext cx="12192000" cy="1084271"/>
          </a:xfrm>
          <a:prstGeom prst="rect">
            <a:avLst/>
          </a:prstGeom>
          <a:gradFill flip="none" rotWithShape="1">
            <a:gsLst>
              <a:gs pos="90000">
                <a:schemeClr val="bg2">
                  <a:alpha val="60000"/>
                </a:schemeClr>
              </a:gs>
              <a:gs pos="28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E111559-B769-4E2A-A891-97B3C4AA6BAC}"/>
              </a:ext>
            </a:extLst>
          </p:cNvPr>
          <p:cNvSpPr/>
          <p:nvPr userDrawn="1"/>
        </p:nvSpPr>
        <p:spPr>
          <a:xfrm rot="10800000">
            <a:off x="0" y="-3"/>
            <a:ext cx="9000000" cy="6857998"/>
          </a:xfrm>
          <a:prstGeom prst="rect">
            <a:avLst/>
          </a:prstGeom>
          <a:gradFill flip="none" rotWithShape="1">
            <a:gsLst>
              <a:gs pos="50000">
                <a:schemeClr val="bg2">
                  <a:alpha val="60000"/>
                </a:schemeClr>
              </a:gs>
              <a:gs pos="0">
                <a:schemeClr val="bg2">
                  <a:alpha val="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a:extLst>
              <a:ext uri="{FF2B5EF4-FFF2-40B4-BE49-F238E27FC236}">
                <a16:creationId xmlns:a16="http://schemas.microsoft.com/office/drawing/2014/main" id="{754E1219-253E-4FEF-A576-83857F44BA01}"/>
              </a:ext>
            </a:extLst>
          </p:cNvPr>
          <p:cNvSpPr>
            <a:spLocks noGrp="1"/>
          </p:cNvSpPr>
          <p:nvPr>
            <p:ph type="ctrTitle"/>
          </p:nvPr>
        </p:nvSpPr>
        <p:spPr>
          <a:xfrm>
            <a:off x="550863" y="549275"/>
            <a:ext cx="5437187" cy="2986234"/>
          </a:xfrm>
        </p:spPr>
        <p:txBody>
          <a:bodyPr anchor="b" anchorCtr="0">
            <a:noAutofit/>
          </a:bodyPr>
          <a:lstStyle>
            <a:lvl1pPr>
              <a:defRPr sz="6400"/>
            </a:lvl1pPr>
          </a:lstStyle>
          <a:p>
            <a:r>
              <a:rPr lang="en-US"/>
              <a:t>Click to edit Master title style</a:t>
            </a:r>
            <a:endParaRPr lang="en-US" dirty="0"/>
          </a:p>
        </p:txBody>
      </p:sp>
      <p:sp>
        <p:nvSpPr>
          <p:cNvPr id="16" name="Subtitle 2">
            <a:extLst>
              <a:ext uri="{FF2B5EF4-FFF2-40B4-BE49-F238E27FC236}">
                <a16:creationId xmlns:a16="http://schemas.microsoft.com/office/drawing/2014/main" id="{93411FC5-0B5A-4566-9984-827485AF9265}"/>
              </a:ext>
            </a:extLst>
          </p:cNvPr>
          <p:cNvSpPr>
            <a:spLocks noGrp="1"/>
          </p:cNvSpPr>
          <p:nvPr>
            <p:ph type="subTitle" idx="1"/>
          </p:nvPr>
        </p:nvSpPr>
        <p:spPr>
          <a:xfrm>
            <a:off x="550863" y="3816724"/>
            <a:ext cx="5437187" cy="2265216"/>
          </a:xfrm>
        </p:spPr>
        <p:txBody>
          <a:bodyPr>
            <a:noAutofit/>
          </a:bodyPr>
          <a:lstStyle>
            <a:lvl1pPr>
              <a:buNone/>
              <a:defRPr sz="2400"/>
            </a:lvl1pPr>
          </a:lstStyle>
          <a:p>
            <a:r>
              <a:rPr lang="en-US">
                <a:solidFill>
                  <a:schemeClr val="tx1">
                    <a:alpha val="60000"/>
                  </a:schemeClr>
                </a:solidFill>
              </a:rPr>
              <a:t>Click to edit Master subtitle style</a:t>
            </a:r>
            <a:endParaRPr lang="en-US" dirty="0">
              <a:solidFill>
                <a:schemeClr val="tx1">
                  <a:alpha val="60000"/>
                </a:schemeClr>
              </a:solidFill>
            </a:endParaRPr>
          </a:p>
        </p:txBody>
      </p:sp>
    </p:spTree>
    <p:extLst>
      <p:ext uri="{BB962C8B-B14F-4D97-AF65-F5344CB8AC3E}">
        <p14:creationId xmlns:p14="http://schemas.microsoft.com/office/powerpoint/2010/main" val="1023429560"/>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Section break">
    <p:bg>
      <p:bgRef idx="1001">
        <a:schemeClr val="bg1"/>
      </p:bgRef>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F75B2FBE-0C5C-48AA-8D7F-9D5B7373CC9A}"/>
              </a:ext>
            </a:extLst>
          </p:cNvPr>
          <p:cNvSpPr>
            <a:spLocks noGrp="1"/>
          </p:cNvSpPr>
          <p:nvPr>
            <p:ph type="pic" sz="quarter" idx="13"/>
          </p:nvPr>
        </p:nvSpPr>
        <p:spPr>
          <a:xfrm>
            <a:off x="0" y="0"/>
            <a:ext cx="12192000" cy="6858000"/>
          </a:xfrm>
          <a:solidFill>
            <a:schemeClr val="bg2"/>
          </a:solidFill>
        </p:spPr>
        <p:txBody>
          <a:bodyPr/>
          <a:lstStyle/>
          <a:p>
            <a:r>
              <a:rPr lang="en-US"/>
              <a:t>Click icon to add picture</a:t>
            </a:r>
          </a:p>
        </p:txBody>
      </p:sp>
      <p:sp>
        <p:nvSpPr>
          <p:cNvPr id="16" name="Subtitle 2">
            <a:extLst>
              <a:ext uri="{FF2B5EF4-FFF2-40B4-BE49-F238E27FC236}">
                <a16:creationId xmlns:a16="http://schemas.microsoft.com/office/drawing/2014/main" id="{93411FC5-0B5A-4566-9984-827485AF9265}"/>
              </a:ext>
            </a:extLst>
          </p:cNvPr>
          <p:cNvSpPr>
            <a:spLocks noGrp="1"/>
          </p:cNvSpPr>
          <p:nvPr>
            <p:ph type="subTitle" idx="1"/>
          </p:nvPr>
        </p:nvSpPr>
        <p:spPr>
          <a:xfrm>
            <a:off x="0" y="3557281"/>
            <a:ext cx="6640285" cy="3300719"/>
          </a:xfrm>
          <a:gradFill>
            <a:gsLst>
              <a:gs pos="0">
                <a:schemeClr val="bg2">
                  <a:alpha val="0"/>
                </a:schemeClr>
              </a:gs>
              <a:gs pos="50000">
                <a:schemeClr val="bg2">
                  <a:alpha val="60000"/>
                </a:schemeClr>
              </a:gs>
            </a:gsLst>
            <a:lin ang="10800000" scaled="1"/>
          </a:gradFill>
        </p:spPr>
        <p:txBody>
          <a:bodyPr>
            <a:noAutofit/>
          </a:bodyPr>
          <a:lstStyle>
            <a:lvl1pPr marL="548640" indent="0">
              <a:lnSpc>
                <a:spcPct val="200000"/>
              </a:lnSpc>
              <a:buNone/>
              <a:defRPr/>
            </a:lvl1pPr>
          </a:lstStyle>
          <a:p>
            <a:r>
              <a:rPr lang="en-US">
                <a:solidFill>
                  <a:schemeClr val="tx1">
                    <a:alpha val="60000"/>
                  </a:schemeClr>
                </a:solidFill>
              </a:rPr>
              <a:t>Click to edit Master subtitle style</a:t>
            </a:r>
            <a:endParaRPr lang="en-US" dirty="0">
              <a:solidFill>
                <a:schemeClr val="tx1">
                  <a:alpha val="60000"/>
                </a:schemeClr>
              </a:solidFill>
            </a:endParaRPr>
          </a:p>
        </p:txBody>
      </p:sp>
      <p:sp>
        <p:nvSpPr>
          <p:cNvPr id="15" name="Title 1">
            <a:extLst>
              <a:ext uri="{FF2B5EF4-FFF2-40B4-BE49-F238E27FC236}">
                <a16:creationId xmlns:a16="http://schemas.microsoft.com/office/drawing/2014/main" id="{754E1219-253E-4FEF-A576-83857F44BA01}"/>
              </a:ext>
            </a:extLst>
          </p:cNvPr>
          <p:cNvSpPr>
            <a:spLocks noGrp="1"/>
          </p:cNvSpPr>
          <p:nvPr>
            <p:ph type="ctrTitle"/>
          </p:nvPr>
        </p:nvSpPr>
        <p:spPr>
          <a:xfrm>
            <a:off x="0" y="0"/>
            <a:ext cx="6640285" cy="3535509"/>
          </a:xfrm>
          <a:gradFill flip="none" rotWithShape="1">
            <a:gsLst>
              <a:gs pos="0">
                <a:schemeClr val="bg2">
                  <a:alpha val="0"/>
                </a:schemeClr>
              </a:gs>
              <a:gs pos="50000">
                <a:schemeClr val="bg2">
                  <a:alpha val="70000"/>
                </a:schemeClr>
              </a:gs>
            </a:gsLst>
            <a:lin ang="10800000" scaled="1"/>
            <a:tileRect/>
          </a:gradFill>
        </p:spPr>
        <p:txBody>
          <a:bodyPr anchor="b" anchorCtr="0">
            <a:noAutofit/>
          </a:bodyPr>
          <a:lstStyle>
            <a:lvl1pPr marL="548640">
              <a:spcAft>
                <a:spcPts val="1200"/>
              </a:spcAft>
              <a:defRPr sz="6400"/>
            </a:lvl1pPr>
          </a:lstStyle>
          <a:p>
            <a:r>
              <a:rPr lang="en-US"/>
              <a:t>Click to edit Master title style</a:t>
            </a:r>
            <a:endParaRPr lang="en-US" dirty="0"/>
          </a:p>
        </p:txBody>
      </p:sp>
    </p:spTree>
    <p:extLst>
      <p:ext uri="{BB962C8B-B14F-4D97-AF65-F5344CB8AC3E}">
        <p14:creationId xmlns:p14="http://schemas.microsoft.com/office/powerpoint/2010/main" val="2229304515"/>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5_Chart Table Timeline">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3BDBC526-6DCD-4FF6-8395-D8C22E46E527}"/>
              </a:ext>
            </a:extLst>
          </p:cNvPr>
          <p:cNvGrpSpPr/>
          <p:nvPr/>
        </p:nvGrpSpPr>
        <p:grpSpPr>
          <a:xfrm>
            <a:off x="613998" y="5334748"/>
            <a:ext cx="678135" cy="990000"/>
            <a:chOff x="10490969" y="1448827"/>
            <a:chExt cx="678135" cy="990000"/>
          </a:xfrm>
        </p:grpSpPr>
        <p:sp>
          <p:nvSpPr>
            <p:cNvPr id="13" name="Freeform: Shape 12">
              <a:extLst>
                <a:ext uri="{FF2B5EF4-FFF2-40B4-BE49-F238E27FC236}">
                  <a16:creationId xmlns:a16="http://schemas.microsoft.com/office/drawing/2014/main" id="{02ECB475-568C-47AC-B16D-2E202DEB2DE0}"/>
                </a:ext>
              </a:extLst>
            </p:cNvPr>
            <p:cNvSpPr>
              <a:spLocks noChangeAspect="1"/>
            </p:cNvSpPr>
            <p:nvPr/>
          </p:nvSpPr>
          <p:spPr>
            <a:xfrm rot="2700000" flipH="1" flipV="1">
              <a:off x="10268976" y="1743588"/>
              <a:ext cx="926985" cy="463493"/>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127000" dist="50800" dir="1350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chemeClr val="tx1"/>
                </a:solidFill>
              </a:endParaRPr>
            </a:p>
          </p:txBody>
        </p:sp>
        <p:sp>
          <p:nvSpPr>
            <p:cNvPr id="14" name="Oval 13">
              <a:extLst>
                <a:ext uri="{FF2B5EF4-FFF2-40B4-BE49-F238E27FC236}">
                  <a16:creationId xmlns:a16="http://schemas.microsoft.com/office/drawing/2014/main" id="{080D8764-525A-441E-B58F-068E82F09714}"/>
                </a:ext>
              </a:extLst>
            </p:cNvPr>
            <p:cNvSpPr/>
            <p:nvPr/>
          </p:nvSpPr>
          <p:spPr>
            <a:xfrm rot="8100000" flipH="1" flipV="1">
              <a:off x="11115555" y="1939340"/>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 name="Oval 14">
              <a:extLst>
                <a:ext uri="{FF2B5EF4-FFF2-40B4-BE49-F238E27FC236}">
                  <a16:creationId xmlns:a16="http://schemas.microsoft.com/office/drawing/2014/main" id="{11196109-6F2B-4738-B2FC-2CCC753AABD4}"/>
                </a:ext>
              </a:extLst>
            </p:cNvPr>
            <p:cNvSpPr/>
            <p:nvPr/>
          </p:nvSpPr>
          <p:spPr>
            <a:xfrm rot="8100000" flipH="1" flipV="1">
              <a:off x="10625042" y="1448827"/>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 name="Freeform: Shape 15">
              <a:extLst>
                <a:ext uri="{FF2B5EF4-FFF2-40B4-BE49-F238E27FC236}">
                  <a16:creationId xmlns:a16="http://schemas.microsoft.com/office/drawing/2014/main" id="{F7E468C2-69B8-470B-85E3-801A3CB1D7E2}"/>
                </a:ext>
              </a:extLst>
            </p:cNvPr>
            <p:cNvSpPr>
              <a:spLocks noChangeAspect="1"/>
            </p:cNvSpPr>
            <p:nvPr/>
          </p:nvSpPr>
          <p:spPr>
            <a:xfrm rot="2700000" flipH="1" flipV="1">
              <a:off x="10292519" y="1686748"/>
              <a:ext cx="926985" cy="530086"/>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20000"/>
              </a:schemeClr>
            </a:soli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chemeClr val="tx1"/>
                </a:solidFill>
              </a:endParaRPr>
            </a:p>
          </p:txBody>
        </p:sp>
      </p:grpSp>
      <p:sp>
        <p:nvSpPr>
          <p:cNvPr id="2" name="Title 1">
            <a:extLst>
              <a:ext uri="{FF2B5EF4-FFF2-40B4-BE49-F238E27FC236}">
                <a16:creationId xmlns:a16="http://schemas.microsoft.com/office/drawing/2014/main" id="{B1A4B040-51E3-4DA0-B21D-EEE173E7536F}"/>
              </a:ext>
            </a:extLst>
          </p:cNvPr>
          <p:cNvSpPr>
            <a:spLocks noGrp="1"/>
          </p:cNvSpPr>
          <p:nvPr>
            <p:ph type="title"/>
          </p:nvPr>
        </p:nvSpPr>
        <p:spPr>
          <a:xfrm>
            <a:off x="550862" y="549275"/>
            <a:ext cx="11091600" cy="1332000"/>
          </a:xfrm>
        </p:spPr>
        <p:txBody>
          <a:bodyPr vert="horz" wrap="square" lIns="0" tIns="0" rIns="0" bIns="0" rtlCol="0" anchor="t" anchorCtr="0">
            <a:noAutofit/>
          </a:bodyPr>
          <a:lstStyle>
            <a:lvl1pPr>
              <a:defRPr lang="en-US" dirty="0"/>
            </a:lvl1pPr>
          </a:lstStyle>
          <a:p>
            <a:pPr lvl="0">
              <a:lnSpc>
                <a:spcPct val="100000"/>
              </a:lnSpc>
            </a:pPr>
            <a:r>
              <a:rPr lang="en-US"/>
              <a:t>Click to edit Master title style</a:t>
            </a:r>
            <a:endParaRPr lang="en-US" dirty="0"/>
          </a:p>
        </p:txBody>
      </p:sp>
      <p:sp>
        <p:nvSpPr>
          <p:cNvPr id="3" name="Content Placeholder 2">
            <a:extLst>
              <a:ext uri="{FF2B5EF4-FFF2-40B4-BE49-F238E27FC236}">
                <a16:creationId xmlns:a16="http://schemas.microsoft.com/office/drawing/2014/main" id="{F8A2CD90-429B-4A55-B6C8-DD6CE6994118}"/>
              </a:ext>
            </a:extLst>
          </p:cNvPr>
          <p:cNvSpPr>
            <a:spLocks noGrp="1"/>
          </p:cNvSpPr>
          <p:nvPr>
            <p:ph idx="1"/>
          </p:nvPr>
        </p:nvSpPr>
        <p:spPr>
          <a:xfrm>
            <a:off x="550863" y="2113199"/>
            <a:ext cx="11090274" cy="3979625"/>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D4EE704-5DCA-484E-85E0-0E3A7B1C5046}"/>
              </a:ext>
            </a:extLst>
          </p:cNvPr>
          <p:cNvSpPr>
            <a:spLocks noGrp="1"/>
          </p:cNvSpPr>
          <p:nvPr>
            <p:ph type="dt" sz="half" idx="10"/>
          </p:nvPr>
        </p:nvSpPr>
        <p:spPr/>
        <p:txBody>
          <a:bodyPr>
            <a:noAutofit/>
          </a:bodyPr>
          <a:lstStyle/>
          <a:p>
            <a:r>
              <a:rPr lang="en-US"/>
              <a:t>Tuesday, February 2, 20XX</a:t>
            </a:r>
          </a:p>
        </p:txBody>
      </p:sp>
      <p:sp>
        <p:nvSpPr>
          <p:cNvPr id="5" name="Footer Placeholder 4">
            <a:extLst>
              <a:ext uri="{FF2B5EF4-FFF2-40B4-BE49-F238E27FC236}">
                <a16:creationId xmlns:a16="http://schemas.microsoft.com/office/drawing/2014/main" id="{4CA69B66-1C18-44A2-93F7-97DED26F24AB}"/>
              </a:ext>
            </a:extLst>
          </p:cNvPr>
          <p:cNvSpPr>
            <a:spLocks noGrp="1"/>
          </p:cNvSpPr>
          <p:nvPr>
            <p:ph type="ftr" sz="quarter" idx="11"/>
          </p:nvPr>
        </p:nvSpPr>
        <p:spPr/>
        <p:txBody>
          <a:bodyPr>
            <a:noAutofit/>
          </a:bodyPr>
          <a:lstStyle/>
          <a:p>
            <a:r>
              <a:rPr lang="en-US"/>
              <a:t>Sample Footer Text</a:t>
            </a:r>
          </a:p>
        </p:txBody>
      </p:sp>
      <p:sp>
        <p:nvSpPr>
          <p:cNvPr id="6" name="Slide Number Placeholder 5">
            <a:extLst>
              <a:ext uri="{FF2B5EF4-FFF2-40B4-BE49-F238E27FC236}">
                <a16:creationId xmlns:a16="http://schemas.microsoft.com/office/drawing/2014/main" id="{7E44B5A0-66FA-433A-8DC5-C097C63B4DFC}"/>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36160711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Quot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062BF5C-3876-4161-B4FF-14CA94D326C6}"/>
              </a:ext>
            </a:extLst>
          </p:cNvPr>
          <p:cNvSpPr>
            <a:spLocks noGrp="1"/>
          </p:cNvSpPr>
          <p:nvPr>
            <p:ph type="title"/>
          </p:nvPr>
        </p:nvSpPr>
        <p:spPr>
          <a:xfrm>
            <a:off x="550864" y="549275"/>
            <a:ext cx="3566160" cy="3384550"/>
          </a:xfrm>
        </p:spPr>
        <p:txBody>
          <a:bodyPr wrap="square" anchor="b" anchorCtr="0">
            <a:noAutofit/>
          </a:bodyPr>
          <a:lstStyle>
            <a:lvl1pPr>
              <a:defRPr sz="4000"/>
            </a:lvl1pPr>
          </a:lstStyle>
          <a:p>
            <a:r>
              <a:rPr lang="en-US"/>
              <a:t>Click to edit Master title style</a:t>
            </a:r>
            <a:endParaRPr lang="en-US" dirty="0"/>
          </a:p>
        </p:txBody>
      </p:sp>
      <p:grpSp>
        <p:nvGrpSpPr>
          <p:cNvPr id="8" name="Group 7">
            <a:extLst>
              <a:ext uri="{FF2B5EF4-FFF2-40B4-BE49-F238E27FC236}">
                <a16:creationId xmlns:a16="http://schemas.microsoft.com/office/drawing/2014/main" id="{B17C5C60-EC4D-410B-9997-0B73289605FD}"/>
              </a:ext>
              <a:ext uri="{C183D7F6-B498-43B3-948B-1728B52AA6E4}">
                <adec:decorative xmlns:adec="http://schemas.microsoft.com/office/drawing/2017/decorative" val="1"/>
              </a:ext>
            </a:extLst>
          </p:cNvPr>
          <p:cNvGrpSpPr/>
          <p:nvPr userDrawn="1"/>
        </p:nvGrpSpPr>
        <p:grpSpPr>
          <a:xfrm>
            <a:off x="10822156" y="4143453"/>
            <a:ext cx="734257" cy="760506"/>
            <a:chOff x="5243759" y="1363788"/>
            <a:chExt cx="734257" cy="760506"/>
          </a:xfrm>
        </p:grpSpPr>
        <p:sp>
          <p:nvSpPr>
            <p:cNvPr id="9" name="Freeform 5">
              <a:extLst>
                <a:ext uri="{FF2B5EF4-FFF2-40B4-BE49-F238E27FC236}">
                  <a16:creationId xmlns:a16="http://schemas.microsoft.com/office/drawing/2014/main" id="{0573155C-3428-4F4F-AE66-A519D777EAAE}"/>
                </a:ext>
              </a:extLst>
            </p:cNvPr>
            <p:cNvSpPr>
              <a:spLocks/>
            </p:cNvSpPr>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 name="Freeform 6">
              <a:extLst>
                <a:ext uri="{FF2B5EF4-FFF2-40B4-BE49-F238E27FC236}">
                  <a16:creationId xmlns:a16="http://schemas.microsoft.com/office/drawing/2014/main" id="{1853496C-159E-4D47-94B5-0835FB6511BA}"/>
                </a:ext>
              </a:extLst>
            </p:cNvPr>
            <p:cNvSpPr>
              <a:spLocks/>
            </p:cNvSpPr>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Freeform 8">
              <a:extLst>
                <a:ext uri="{FF2B5EF4-FFF2-40B4-BE49-F238E27FC236}">
                  <a16:creationId xmlns:a16="http://schemas.microsoft.com/office/drawing/2014/main" id="{CE93E330-715B-44E8-84D9-CE166D428DAB}"/>
                </a:ext>
              </a:extLst>
            </p:cNvPr>
            <p:cNvSpPr>
              <a:spLocks/>
            </p:cNvSpPr>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12" name="Oval 11">
            <a:extLst>
              <a:ext uri="{FF2B5EF4-FFF2-40B4-BE49-F238E27FC236}">
                <a16:creationId xmlns:a16="http://schemas.microsoft.com/office/drawing/2014/main" id="{80A2FA6F-99B7-4984-A80C-570644889F02}"/>
              </a:ext>
              <a:ext uri="{C183D7F6-B498-43B3-948B-1728B52AA6E4}">
                <adec:decorative xmlns:adec="http://schemas.microsoft.com/office/drawing/2017/decorative" val="1"/>
              </a:ext>
            </a:extLst>
          </p:cNvPr>
          <p:cNvSpPr>
            <a:spLocks noChangeAspect="1"/>
          </p:cNvSpPr>
          <p:nvPr userDrawn="1"/>
        </p:nvSpPr>
        <p:spPr>
          <a:xfrm>
            <a:off x="5668780" y="5059009"/>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7" name="Content Placeholder 16">
            <a:extLst>
              <a:ext uri="{FF2B5EF4-FFF2-40B4-BE49-F238E27FC236}">
                <a16:creationId xmlns:a16="http://schemas.microsoft.com/office/drawing/2014/main" id="{439C8C03-81B3-4DE8-B96A-78258E4467CC}"/>
              </a:ext>
            </a:extLst>
          </p:cNvPr>
          <p:cNvSpPr>
            <a:spLocks noGrp="1"/>
          </p:cNvSpPr>
          <p:nvPr>
            <p:ph sz="quarter" idx="15"/>
          </p:nvPr>
        </p:nvSpPr>
        <p:spPr>
          <a:xfrm>
            <a:off x="550863" y="4097338"/>
            <a:ext cx="3565524" cy="2351087"/>
          </a:xfrm>
        </p:spPr>
        <p:txBody>
          <a:bodyPr>
            <a:noAutofit/>
          </a:bodyPr>
          <a:lstStyle>
            <a:lvl1pPr>
              <a:buNone/>
              <a:defRPr sz="2400"/>
            </a:lvl1pPr>
            <a:lvl2pPr>
              <a:defRPr sz="2000"/>
            </a:lvl2pPr>
            <a:lvl3pPr>
              <a:defRPr sz="2000"/>
            </a:lvl3pPr>
            <a:lvl4pPr>
              <a:defRPr sz="2000"/>
            </a:lvl4pPr>
            <a:lvl5pPr>
              <a:defRPr sz="2000"/>
            </a:lvl5pPr>
          </a:lstStyle>
          <a:p>
            <a:pPr lvl="0"/>
            <a:r>
              <a:rPr lang="en-US"/>
              <a:t>Click to edit Master text styles</a:t>
            </a:r>
          </a:p>
        </p:txBody>
      </p:sp>
      <p:sp>
        <p:nvSpPr>
          <p:cNvPr id="15" name="Picture Placeholder 14">
            <a:extLst>
              <a:ext uri="{FF2B5EF4-FFF2-40B4-BE49-F238E27FC236}">
                <a16:creationId xmlns:a16="http://schemas.microsoft.com/office/drawing/2014/main" id="{C1FBB56D-C8B1-4ED9-A5DB-72BA636DADF3}"/>
              </a:ext>
            </a:extLst>
          </p:cNvPr>
          <p:cNvSpPr>
            <a:spLocks noGrp="1"/>
          </p:cNvSpPr>
          <p:nvPr>
            <p:ph type="pic" sz="quarter" idx="13"/>
          </p:nvPr>
        </p:nvSpPr>
        <p:spPr>
          <a:xfrm>
            <a:off x="5535809" y="656633"/>
            <a:ext cx="5132388" cy="5132388"/>
          </a:xfrm>
          <a:custGeom>
            <a:avLst/>
            <a:gdLst>
              <a:gd name="connsiteX0" fmla="*/ 2566194 w 5132388"/>
              <a:gd name="connsiteY0" fmla="*/ 0 h 5132388"/>
              <a:gd name="connsiteX1" fmla="*/ 5132388 w 5132388"/>
              <a:gd name="connsiteY1" fmla="*/ 2566194 h 5132388"/>
              <a:gd name="connsiteX2" fmla="*/ 2566194 w 5132388"/>
              <a:gd name="connsiteY2" fmla="*/ 5132388 h 5132388"/>
              <a:gd name="connsiteX3" fmla="*/ 0 w 5132388"/>
              <a:gd name="connsiteY3" fmla="*/ 2566194 h 5132388"/>
              <a:gd name="connsiteX4" fmla="*/ 2566194 w 5132388"/>
              <a:gd name="connsiteY4" fmla="*/ 0 h 51323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2388" h="5132388">
                <a:moveTo>
                  <a:pt x="2566194" y="0"/>
                </a:moveTo>
                <a:cubicBezTo>
                  <a:pt x="3983464" y="0"/>
                  <a:pt x="5132388" y="1148924"/>
                  <a:pt x="5132388" y="2566194"/>
                </a:cubicBezTo>
                <a:cubicBezTo>
                  <a:pt x="5132388" y="3983464"/>
                  <a:pt x="3983464" y="5132388"/>
                  <a:pt x="2566194" y="5132388"/>
                </a:cubicBezTo>
                <a:cubicBezTo>
                  <a:pt x="1148924" y="5132388"/>
                  <a:pt x="0" y="3983464"/>
                  <a:pt x="0" y="2566194"/>
                </a:cubicBezTo>
                <a:cubicBezTo>
                  <a:pt x="0" y="1148924"/>
                  <a:pt x="1148924" y="0"/>
                  <a:pt x="2566194" y="0"/>
                </a:cubicBezTo>
                <a:close/>
              </a:path>
            </a:pathLst>
          </a:custGeom>
          <a:solidFill>
            <a:schemeClr val="accent5"/>
          </a:solidFill>
        </p:spPr>
        <p:txBody>
          <a:bodyPr wrap="square">
            <a:noAutofit/>
          </a:bodyPr>
          <a:lstStyle/>
          <a:p>
            <a:r>
              <a:rPr lang="en-US"/>
              <a:t>Click icon to add picture</a:t>
            </a:r>
          </a:p>
        </p:txBody>
      </p:sp>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noAutofit/>
          </a:bodyPr>
          <a:lstStyle/>
          <a:p>
            <a:r>
              <a:rPr lang="en-US"/>
              <a:t>Tuesday, February 2, 20XX</a:t>
            </a:r>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noAutofit/>
          </a:bodyPr>
          <a:lstStyle/>
          <a:p>
            <a:r>
              <a:rPr lang="en-US"/>
              <a:t>Sample Footer Text</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30630871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Team">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E38C6F9E-A74F-4F54-9409-B6B93DF8CE78}"/>
              </a:ext>
              <a:ext uri="{C183D7F6-B498-43B3-948B-1728B52AA6E4}">
                <adec:decorative xmlns:adec="http://schemas.microsoft.com/office/drawing/2017/decorative" val="1"/>
              </a:ext>
            </a:extLst>
          </p:cNvPr>
          <p:cNvSpPr/>
          <p:nvPr userDrawn="1"/>
        </p:nvSpPr>
        <p:spPr>
          <a:xfrm>
            <a:off x="0" y="5773729"/>
            <a:ext cx="12192000" cy="1084271"/>
          </a:xfrm>
          <a:prstGeom prst="rect">
            <a:avLst/>
          </a:prstGeom>
          <a:gradFill flip="none" rotWithShape="1">
            <a:gsLst>
              <a:gs pos="100000">
                <a:schemeClr val="bg2">
                  <a:alpha val="60000"/>
                </a:schemeClr>
              </a:gs>
              <a:gs pos="40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34" name="Oval 33">
            <a:extLst>
              <a:ext uri="{FF2B5EF4-FFF2-40B4-BE49-F238E27FC236}">
                <a16:creationId xmlns:a16="http://schemas.microsoft.com/office/drawing/2014/main" id="{6F0F71C5-78A4-4793-9BD4-3DF0EE3E3EB7}"/>
              </a:ext>
              <a:ext uri="{C183D7F6-B498-43B3-948B-1728B52AA6E4}">
                <adec:decorative xmlns:adec="http://schemas.microsoft.com/office/drawing/2017/decorative" val="1"/>
              </a:ext>
            </a:extLst>
          </p:cNvPr>
          <p:cNvSpPr>
            <a:spLocks noChangeAspect="1"/>
          </p:cNvSpPr>
          <p:nvPr userDrawn="1"/>
        </p:nvSpPr>
        <p:spPr>
          <a:xfrm>
            <a:off x="10288775" y="762609"/>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0" name="Title 5">
            <a:extLst>
              <a:ext uri="{FF2B5EF4-FFF2-40B4-BE49-F238E27FC236}">
                <a16:creationId xmlns:a16="http://schemas.microsoft.com/office/drawing/2014/main" id="{36F60F77-4CC9-4F86-B70A-85012C6588A0}"/>
              </a:ext>
            </a:extLst>
          </p:cNvPr>
          <p:cNvSpPr>
            <a:spLocks noGrp="1"/>
          </p:cNvSpPr>
          <p:nvPr>
            <p:ph type="ctrTitle" hasCustomPrompt="1"/>
          </p:nvPr>
        </p:nvSpPr>
        <p:spPr>
          <a:xfrm>
            <a:off x="548640" y="548640"/>
            <a:ext cx="8281987" cy="1253041"/>
          </a:xfrm>
        </p:spPr>
        <p:txBody>
          <a:bodyPr>
            <a:noAutofit/>
          </a:bodyPr>
          <a:lstStyle/>
          <a:p>
            <a:r>
              <a:rPr lang="en-US" dirty="0"/>
              <a:t>Team</a:t>
            </a:r>
          </a:p>
        </p:txBody>
      </p:sp>
      <p:grpSp>
        <p:nvGrpSpPr>
          <p:cNvPr id="51" name="Group 50">
            <a:extLst>
              <a:ext uri="{FF2B5EF4-FFF2-40B4-BE49-F238E27FC236}">
                <a16:creationId xmlns:a16="http://schemas.microsoft.com/office/drawing/2014/main" id="{E6093F87-C1F6-4FAB-B891-6F7D7FC20751}"/>
              </a:ext>
              <a:ext uri="{C183D7F6-B498-43B3-948B-1728B52AA6E4}">
                <adec:decorative xmlns:adec="http://schemas.microsoft.com/office/drawing/2017/decorative" val="1"/>
              </a:ext>
            </a:extLst>
          </p:cNvPr>
          <p:cNvGrpSpPr/>
          <p:nvPr userDrawn="1"/>
        </p:nvGrpSpPr>
        <p:grpSpPr>
          <a:xfrm>
            <a:off x="1800565" y="4518946"/>
            <a:ext cx="1980001" cy="1363916"/>
            <a:chOff x="4879602" y="3781429"/>
            <a:chExt cx="1980001" cy="1363916"/>
          </a:xfrm>
        </p:grpSpPr>
        <p:sp>
          <p:nvSpPr>
            <p:cNvPr id="52" name="Freeform: Shape 51">
              <a:extLst>
                <a:ext uri="{FF2B5EF4-FFF2-40B4-BE49-F238E27FC236}">
                  <a16:creationId xmlns:a16="http://schemas.microsoft.com/office/drawing/2014/main" id="{E1A4FD5C-1E5B-46D1-BA9D-99928D19AF04}"/>
                </a:ext>
              </a:extLst>
            </p:cNvPr>
            <p:cNvSpPr>
              <a:spLocks noChangeAspect="1"/>
            </p:cNvSpPr>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53" name="Freeform: Shape 52">
              <a:extLst>
                <a:ext uri="{FF2B5EF4-FFF2-40B4-BE49-F238E27FC236}">
                  <a16:creationId xmlns:a16="http://schemas.microsoft.com/office/drawing/2014/main" id="{B7DF0ED5-A971-408F-A055-C7E5D7A623CD}"/>
                </a:ext>
              </a:extLst>
            </p:cNvPr>
            <p:cNvSpPr>
              <a:spLocks noChangeAspect="1"/>
            </p:cNvSpPr>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solidFill>
                  <a:schemeClr val="tx1"/>
                </a:solidFill>
              </a:endParaRPr>
            </a:p>
          </p:txBody>
        </p:sp>
        <p:sp>
          <p:nvSpPr>
            <p:cNvPr id="54" name="Oval 53">
              <a:extLst>
                <a:ext uri="{FF2B5EF4-FFF2-40B4-BE49-F238E27FC236}">
                  <a16:creationId xmlns:a16="http://schemas.microsoft.com/office/drawing/2014/main" id="{AA81F353-4C5B-4A37-9846-2C1E2D0FC25F}"/>
                </a:ext>
              </a:extLst>
            </p:cNvPr>
            <p:cNvSpPr/>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5" name="Oval 54">
              <a:extLst>
                <a:ext uri="{FF2B5EF4-FFF2-40B4-BE49-F238E27FC236}">
                  <a16:creationId xmlns:a16="http://schemas.microsoft.com/office/drawing/2014/main" id="{42B74EA3-11CE-4D3F-99AD-162563447653}"/>
                </a:ext>
              </a:extLst>
            </p:cNvPr>
            <p:cNvSpPr/>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56" name="Picture Placeholder 55">
            <a:extLst>
              <a:ext uri="{FF2B5EF4-FFF2-40B4-BE49-F238E27FC236}">
                <a16:creationId xmlns:a16="http://schemas.microsoft.com/office/drawing/2014/main" id="{8F41896B-6DDA-4F82-9F74-3EBF93A3CD58}"/>
              </a:ext>
            </a:extLst>
          </p:cNvPr>
          <p:cNvSpPr>
            <a:spLocks noGrp="1"/>
          </p:cNvSpPr>
          <p:nvPr>
            <p:ph type="pic" sz="quarter" idx="13"/>
          </p:nvPr>
        </p:nvSpPr>
        <p:spPr>
          <a:xfrm>
            <a:off x="1078992" y="1990724"/>
            <a:ext cx="1691640" cy="1435608"/>
          </a:xfrm>
          <a:solidFill>
            <a:schemeClr val="accent5"/>
          </a:solidFill>
        </p:spPr>
        <p:txBody>
          <a:bodyPr>
            <a:noAutofit/>
          </a:bodyPr>
          <a:lstStyle/>
          <a:p>
            <a:r>
              <a:rPr lang="en-US"/>
              <a:t>Click icon to add picture</a:t>
            </a:r>
          </a:p>
        </p:txBody>
      </p:sp>
      <p:sp>
        <p:nvSpPr>
          <p:cNvPr id="57" name="Picture Placeholder 55">
            <a:extLst>
              <a:ext uri="{FF2B5EF4-FFF2-40B4-BE49-F238E27FC236}">
                <a16:creationId xmlns:a16="http://schemas.microsoft.com/office/drawing/2014/main" id="{EF85499B-C29A-4C8B-922C-7CE4771E352C}"/>
              </a:ext>
            </a:extLst>
          </p:cNvPr>
          <p:cNvSpPr>
            <a:spLocks noGrp="1"/>
          </p:cNvSpPr>
          <p:nvPr>
            <p:ph type="pic" sz="quarter" idx="14"/>
          </p:nvPr>
        </p:nvSpPr>
        <p:spPr>
          <a:xfrm>
            <a:off x="3838384" y="1990724"/>
            <a:ext cx="1691640" cy="1435608"/>
          </a:xfrm>
          <a:solidFill>
            <a:schemeClr val="accent5"/>
          </a:solidFill>
        </p:spPr>
        <p:txBody>
          <a:bodyPr>
            <a:noAutofit/>
          </a:bodyPr>
          <a:lstStyle/>
          <a:p>
            <a:r>
              <a:rPr lang="en-US"/>
              <a:t>Click icon to add picture</a:t>
            </a:r>
          </a:p>
        </p:txBody>
      </p:sp>
      <p:sp>
        <p:nvSpPr>
          <p:cNvPr id="58" name="Picture Placeholder 55">
            <a:extLst>
              <a:ext uri="{FF2B5EF4-FFF2-40B4-BE49-F238E27FC236}">
                <a16:creationId xmlns:a16="http://schemas.microsoft.com/office/drawing/2014/main" id="{F82A1DB8-0AE7-4E17-B07B-FCF45B85EE17}"/>
              </a:ext>
            </a:extLst>
          </p:cNvPr>
          <p:cNvSpPr>
            <a:spLocks noGrp="1"/>
          </p:cNvSpPr>
          <p:nvPr>
            <p:ph type="pic" sz="quarter" idx="15"/>
          </p:nvPr>
        </p:nvSpPr>
        <p:spPr>
          <a:xfrm>
            <a:off x="6661976" y="1993392"/>
            <a:ext cx="1691640" cy="1435608"/>
          </a:xfrm>
          <a:solidFill>
            <a:schemeClr val="accent5"/>
          </a:solidFill>
        </p:spPr>
        <p:txBody>
          <a:bodyPr>
            <a:noAutofit/>
          </a:bodyPr>
          <a:lstStyle/>
          <a:p>
            <a:r>
              <a:rPr lang="en-US"/>
              <a:t>Click icon to add picture</a:t>
            </a:r>
            <a:endParaRPr lang="en-US" dirty="0"/>
          </a:p>
        </p:txBody>
      </p:sp>
      <p:sp>
        <p:nvSpPr>
          <p:cNvPr id="59" name="Picture Placeholder 55">
            <a:extLst>
              <a:ext uri="{FF2B5EF4-FFF2-40B4-BE49-F238E27FC236}">
                <a16:creationId xmlns:a16="http://schemas.microsoft.com/office/drawing/2014/main" id="{A83EEB6C-83B7-471D-B5A4-4071534048D2}"/>
              </a:ext>
            </a:extLst>
          </p:cNvPr>
          <p:cNvSpPr>
            <a:spLocks noGrp="1"/>
          </p:cNvSpPr>
          <p:nvPr>
            <p:ph type="pic" sz="quarter" idx="16"/>
          </p:nvPr>
        </p:nvSpPr>
        <p:spPr>
          <a:xfrm>
            <a:off x="9485568" y="1990724"/>
            <a:ext cx="1691640" cy="1435608"/>
          </a:xfrm>
          <a:solidFill>
            <a:schemeClr val="accent5"/>
          </a:solidFill>
        </p:spPr>
        <p:txBody>
          <a:bodyPr>
            <a:noAutofit/>
          </a:bodyPr>
          <a:lstStyle/>
          <a:p>
            <a:r>
              <a:rPr lang="en-US"/>
              <a:t>Click icon to add picture</a:t>
            </a:r>
          </a:p>
        </p:txBody>
      </p:sp>
      <p:sp>
        <p:nvSpPr>
          <p:cNvPr id="63" name="Text Placeholder 62">
            <a:extLst>
              <a:ext uri="{FF2B5EF4-FFF2-40B4-BE49-F238E27FC236}">
                <a16:creationId xmlns:a16="http://schemas.microsoft.com/office/drawing/2014/main" id="{17A96A8C-F792-485A-9BB9-4DEDCA0CE6B8}"/>
              </a:ext>
            </a:extLst>
          </p:cNvPr>
          <p:cNvSpPr>
            <a:spLocks noGrp="1"/>
          </p:cNvSpPr>
          <p:nvPr>
            <p:ph type="body" sz="quarter" idx="18" hasCustomPrompt="1"/>
          </p:nvPr>
        </p:nvSpPr>
        <p:spPr>
          <a:xfrm>
            <a:off x="1079500" y="3781425"/>
            <a:ext cx="1711325" cy="365760"/>
          </a:xfrm>
        </p:spPr>
        <p:txBody>
          <a:bodyPr>
            <a:noAutofit/>
          </a:bodyPr>
          <a:lstStyle>
            <a:lvl1pPr>
              <a:buNone/>
              <a:defRPr sz="2000" b="1"/>
            </a:lvl1pPr>
          </a:lstStyle>
          <a:p>
            <a:pPr lvl="0"/>
            <a:r>
              <a:rPr lang="en-US" dirty="0"/>
              <a:t>Name</a:t>
            </a:r>
          </a:p>
        </p:txBody>
      </p:sp>
      <p:sp>
        <p:nvSpPr>
          <p:cNvPr id="61" name="Text Placeholder 60">
            <a:extLst>
              <a:ext uri="{FF2B5EF4-FFF2-40B4-BE49-F238E27FC236}">
                <a16:creationId xmlns:a16="http://schemas.microsoft.com/office/drawing/2014/main" id="{6C65AE07-519E-4E3B-8521-621C8343914D}"/>
              </a:ext>
            </a:extLst>
          </p:cNvPr>
          <p:cNvSpPr>
            <a:spLocks noGrp="1"/>
          </p:cNvSpPr>
          <p:nvPr>
            <p:ph type="body" sz="quarter" idx="17" hasCustomPrompt="1"/>
          </p:nvPr>
        </p:nvSpPr>
        <p:spPr>
          <a:xfrm>
            <a:off x="1078733" y="4232949"/>
            <a:ext cx="1711572" cy="638175"/>
          </a:xfrm>
        </p:spPr>
        <p:txBody>
          <a:bodyPr>
            <a:noAutofit/>
          </a:bodyPr>
          <a:lstStyle>
            <a:lvl1pPr>
              <a:buNone/>
              <a:defRPr sz="1800"/>
            </a:lvl1pPr>
          </a:lstStyle>
          <a:p>
            <a:pPr lvl="0"/>
            <a:r>
              <a:rPr lang="en-US" dirty="0"/>
              <a:t>Title</a:t>
            </a:r>
          </a:p>
        </p:txBody>
      </p:sp>
      <p:sp>
        <p:nvSpPr>
          <p:cNvPr id="65" name="Text Placeholder 62">
            <a:extLst>
              <a:ext uri="{FF2B5EF4-FFF2-40B4-BE49-F238E27FC236}">
                <a16:creationId xmlns:a16="http://schemas.microsoft.com/office/drawing/2014/main" id="{FB878318-C287-428B-8105-429BC4B03F55}"/>
              </a:ext>
            </a:extLst>
          </p:cNvPr>
          <p:cNvSpPr>
            <a:spLocks noGrp="1"/>
          </p:cNvSpPr>
          <p:nvPr>
            <p:ph type="body" sz="quarter" idx="20" hasCustomPrompt="1"/>
          </p:nvPr>
        </p:nvSpPr>
        <p:spPr>
          <a:xfrm>
            <a:off x="3839151" y="3781425"/>
            <a:ext cx="1711325" cy="365760"/>
          </a:xfrm>
        </p:spPr>
        <p:txBody>
          <a:bodyPr>
            <a:noAutofit/>
          </a:bodyPr>
          <a:lstStyle>
            <a:lvl1pPr>
              <a:buNone/>
              <a:defRPr sz="2000" b="1"/>
            </a:lvl1pPr>
          </a:lstStyle>
          <a:p>
            <a:pPr lvl="0"/>
            <a:r>
              <a:rPr lang="en-US" dirty="0"/>
              <a:t>Name</a:t>
            </a:r>
          </a:p>
        </p:txBody>
      </p:sp>
      <p:sp>
        <p:nvSpPr>
          <p:cNvPr id="64" name="Text Placeholder 60">
            <a:extLst>
              <a:ext uri="{FF2B5EF4-FFF2-40B4-BE49-F238E27FC236}">
                <a16:creationId xmlns:a16="http://schemas.microsoft.com/office/drawing/2014/main" id="{1465E516-2CEF-4F9E-9375-7D41DCFCBB41}"/>
              </a:ext>
            </a:extLst>
          </p:cNvPr>
          <p:cNvSpPr>
            <a:spLocks noGrp="1"/>
          </p:cNvSpPr>
          <p:nvPr>
            <p:ph type="body" sz="quarter" idx="19" hasCustomPrompt="1"/>
          </p:nvPr>
        </p:nvSpPr>
        <p:spPr>
          <a:xfrm>
            <a:off x="3838384" y="4232949"/>
            <a:ext cx="1711572" cy="638175"/>
          </a:xfrm>
        </p:spPr>
        <p:txBody>
          <a:bodyPr>
            <a:noAutofit/>
          </a:bodyPr>
          <a:lstStyle>
            <a:lvl1pPr>
              <a:buNone/>
              <a:defRPr sz="1800"/>
            </a:lvl1pPr>
          </a:lstStyle>
          <a:p>
            <a:pPr lvl="0"/>
            <a:r>
              <a:rPr lang="en-US" dirty="0"/>
              <a:t>Title</a:t>
            </a:r>
          </a:p>
        </p:txBody>
      </p:sp>
      <p:sp>
        <p:nvSpPr>
          <p:cNvPr id="67" name="Text Placeholder 62">
            <a:extLst>
              <a:ext uri="{FF2B5EF4-FFF2-40B4-BE49-F238E27FC236}">
                <a16:creationId xmlns:a16="http://schemas.microsoft.com/office/drawing/2014/main" id="{FE012CE3-36AA-4016-A88E-27BCFFEFD69F}"/>
              </a:ext>
            </a:extLst>
          </p:cNvPr>
          <p:cNvSpPr>
            <a:spLocks noGrp="1"/>
          </p:cNvSpPr>
          <p:nvPr>
            <p:ph type="body" sz="quarter" idx="22" hasCustomPrompt="1"/>
          </p:nvPr>
        </p:nvSpPr>
        <p:spPr>
          <a:xfrm>
            <a:off x="6662743" y="3781425"/>
            <a:ext cx="1711325" cy="365760"/>
          </a:xfrm>
        </p:spPr>
        <p:txBody>
          <a:bodyPr>
            <a:noAutofit/>
          </a:bodyPr>
          <a:lstStyle>
            <a:lvl1pPr>
              <a:buNone/>
              <a:defRPr sz="2000" b="1"/>
            </a:lvl1pPr>
          </a:lstStyle>
          <a:p>
            <a:pPr lvl="0"/>
            <a:r>
              <a:rPr lang="en-US" dirty="0"/>
              <a:t>Name</a:t>
            </a:r>
          </a:p>
        </p:txBody>
      </p:sp>
      <p:sp>
        <p:nvSpPr>
          <p:cNvPr id="66" name="Text Placeholder 60">
            <a:extLst>
              <a:ext uri="{FF2B5EF4-FFF2-40B4-BE49-F238E27FC236}">
                <a16:creationId xmlns:a16="http://schemas.microsoft.com/office/drawing/2014/main" id="{8D5671AF-0137-4226-8A84-2784817E519C}"/>
              </a:ext>
            </a:extLst>
          </p:cNvPr>
          <p:cNvSpPr>
            <a:spLocks noGrp="1"/>
          </p:cNvSpPr>
          <p:nvPr>
            <p:ph type="body" sz="quarter" idx="21" hasCustomPrompt="1"/>
          </p:nvPr>
        </p:nvSpPr>
        <p:spPr>
          <a:xfrm>
            <a:off x="6661976" y="4232949"/>
            <a:ext cx="1711572" cy="638175"/>
          </a:xfrm>
        </p:spPr>
        <p:txBody>
          <a:bodyPr>
            <a:noAutofit/>
          </a:bodyPr>
          <a:lstStyle>
            <a:lvl1pPr>
              <a:buNone/>
              <a:defRPr sz="1800"/>
            </a:lvl1pPr>
          </a:lstStyle>
          <a:p>
            <a:pPr lvl="0"/>
            <a:r>
              <a:rPr lang="en-US" dirty="0"/>
              <a:t>Title</a:t>
            </a:r>
          </a:p>
        </p:txBody>
      </p:sp>
      <p:sp>
        <p:nvSpPr>
          <p:cNvPr id="69" name="Text Placeholder 62">
            <a:extLst>
              <a:ext uri="{FF2B5EF4-FFF2-40B4-BE49-F238E27FC236}">
                <a16:creationId xmlns:a16="http://schemas.microsoft.com/office/drawing/2014/main" id="{DA1587F0-23BF-4FB8-B06C-2B0AA928E931}"/>
              </a:ext>
            </a:extLst>
          </p:cNvPr>
          <p:cNvSpPr>
            <a:spLocks noGrp="1"/>
          </p:cNvSpPr>
          <p:nvPr>
            <p:ph type="body" sz="quarter" idx="24" hasCustomPrompt="1"/>
          </p:nvPr>
        </p:nvSpPr>
        <p:spPr>
          <a:xfrm>
            <a:off x="9433112" y="3787288"/>
            <a:ext cx="1711325" cy="365760"/>
          </a:xfrm>
        </p:spPr>
        <p:txBody>
          <a:bodyPr>
            <a:noAutofit/>
          </a:bodyPr>
          <a:lstStyle>
            <a:lvl1pPr>
              <a:buNone/>
              <a:defRPr sz="2000" b="1"/>
            </a:lvl1pPr>
          </a:lstStyle>
          <a:p>
            <a:pPr lvl="0"/>
            <a:r>
              <a:rPr lang="en-US" dirty="0"/>
              <a:t>Name</a:t>
            </a:r>
          </a:p>
        </p:txBody>
      </p:sp>
      <p:sp>
        <p:nvSpPr>
          <p:cNvPr id="68" name="Text Placeholder 60">
            <a:extLst>
              <a:ext uri="{FF2B5EF4-FFF2-40B4-BE49-F238E27FC236}">
                <a16:creationId xmlns:a16="http://schemas.microsoft.com/office/drawing/2014/main" id="{565C0B22-B5E7-44BB-A17C-7FB5BB5D82BB}"/>
              </a:ext>
            </a:extLst>
          </p:cNvPr>
          <p:cNvSpPr>
            <a:spLocks noGrp="1"/>
          </p:cNvSpPr>
          <p:nvPr>
            <p:ph type="body" sz="quarter" idx="23" hasCustomPrompt="1"/>
          </p:nvPr>
        </p:nvSpPr>
        <p:spPr>
          <a:xfrm>
            <a:off x="9432345" y="4238812"/>
            <a:ext cx="1711572" cy="638175"/>
          </a:xfrm>
        </p:spPr>
        <p:txBody>
          <a:bodyPr>
            <a:noAutofit/>
          </a:bodyPr>
          <a:lstStyle>
            <a:lvl1pPr>
              <a:buNone/>
              <a:defRPr sz="1800"/>
            </a:lvl1pPr>
          </a:lstStyle>
          <a:p>
            <a:pPr lvl="0"/>
            <a:r>
              <a:rPr lang="en-US" dirty="0"/>
              <a:t>Title</a:t>
            </a:r>
          </a:p>
        </p:txBody>
      </p:sp>
      <p:sp>
        <p:nvSpPr>
          <p:cNvPr id="4" name="Date Placeholder 3">
            <a:extLst>
              <a:ext uri="{FF2B5EF4-FFF2-40B4-BE49-F238E27FC236}">
                <a16:creationId xmlns:a16="http://schemas.microsoft.com/office/drawing/2014/main" id="{D8661572-1A59-4E3B-BA65-3329E9468C69}"/>
              </a:ext>
            </a:extLst>
          </p:cNvPr>
          <p:cNvSpPr>
            <a:spLocks noGrp="1"/>
          </p:cNvSpPr>
          <p:nvPr>
            <p:ph type="dt" sz="half" idx="10"/>
          </p:nvPr>
        </p:nvSpPr>
        <p:spPr/>
        <p:txBody>
          <a:bodyPr>
            <a:noAutofit/>
          </a:bodyPr>
          <a:lstStyle/>
          <a:p>
            <a:r>
              <a:rPr lang="en-US"/>
              <a:t>Tuesday, February 2, 20XX</a:t>
            </a:r>
            <a:endParaRPr lang="en-US" dirty="0"/>
          </a:p>
        </p:txBody>
      </p:sp>
      <p:sp>
        <p:nvSpPr>
          <p:cNvPr id="5" name="Footer Placeholder 4">
            <a:extLst>
              <a:ext uri="{FF2B5EF4-FFF2-40B4-BE49-F238E27FC236}">
                <a16:creationId xmlns:a16="http://schemas.microsoft.com/office/drawing/2014/main" id="{AFEF84F1-99FE-4F0B-9E76-F581C2C1B6D9}"/>
              </a:ext>
            </a:extLst>
          </p:cNvPr>
          <p:cNvSpPr>
            <a:spLocks noGrp="1"/>
          </p:cNvSpPr>
          <p:nvPr>
            <p:ph type="ftr" sz="quarter" idx="11"/>
          </p:nvPr>
        </p:nvSpPr>
        <p:spPr/>
        <p:txBody>
          <a:bodyPr>
            <a:noAutofit/>
          </a:bodyPr>
          <a:lstStyle/>
          <a:p>
            <a:r>
              <a:rPr lang="en-US"/>
              <a:t>Sample Footer Text</a:t>
            </a:r>
          </a:p>
        </p:txBody>
      </p:sp>
      <p:sp>
        <p:nvSpPr>
          <p:cNvPr id="6" name="Slide Number Placeholder 5">
            <a:extLst>
              <a:ext uri="{FF2B5EF4-FFF2-40B4-BE49-F238E27FC236}">
                <a16:creationId xmlns:a16="http://schemas.microsoft.com/office/drawing/2014/main" id="{97B2D769-16B1-43C4-BF14-3175533511ED}"/>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37157769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10_Content 2 column (comparison slide)">
    <p:spTree>
      <p:nvGrpSpPr>
        <p:cNvPr id="1" name=""/>
        <p:cNvGrpSpPr/>
        <p:nvPr/>
      </p:nvGrpSpPr>
      <p:grpSpPr>
        <a:xfrm>
          <a:off x="0" y="0"/>
          <a:ext cx="0" cy="0"/>
          <a:chOff x="0" y="0"/>
          <a:chExt cx="0" cy="0"/>
        </a:xfrm>
      </p:grpSpPr>
      <p:sp>
        <p:nvSpPr>
          <p:cNvPr id="12" name="Oval 11">
            <a:extLst>
              <a:ext uri="{FF2B5EF4-FFF2-40B4-BE49-F238E27FC236}">
                <a16:creationId xmlns:a16="http://schemas.microsoft.com/office/drawing/2014/main" id="{FD65A50E-2F73-4426-8586-9731AFA2D2E0}"/>
              </a:ext>
            </a:extLst>
          </p:cNvPr>
          <p:cNvSpPr>
            <a:spLocks noChangeAspect="1"/>
          </p:cNvSpPr>
          <p:nvPr/>
        </p:nvSpPr>
        <p:spPr>
          <a:xfrm>
            <a:off x="11091612" y="5893466"/>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Rectangle 10">
            <a:extLst>
              <a:ext uri="{FF2B5EF4-FFF2-40B4-BE49-F238E27FC236}">
                <a16:creationId xmlns:a16="http://schemas.microsoft.com/office/drawing/2014/main" id="{EB89C080-4102-49AE-BDA9-59A4A67E2486}"/>
              </a:ext>
            </a:extLst>
          </p:cNvPr>
          <p:cNvSpPr/>
          <p:nvPr/>
        </p:nvSpPr>
        <p:spPr>
          <a:xfrm>
            <a:off x="11451612" y="5827878"/>
            <a:ext cx="379049" cy="360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2" name="Title 1">
            <a:extLst>
              <a:ext uri="{FF2B5EF4-FFF2-40B4-BE49-F238E27FC236}">
                <a16:creationId xmlns:a16="http://schemas.microsoft.com/office/drawing/2014/main" id="{DDE62014-F04C-495A-964E-6B888D49CDE9}"/>
              </a:ext>
            </a:extLst>
          </p:cNvPr>
          <p:cNvSpPr>
            <a:spLocks noGrp="1"/>
          </p:cNvSpPr>
          <p:nvPr>
            <p:ph type="title"/>
          </p:nvPr>
        </p:nvSpPr>
        <p:spPr>
          <a:xfrm>
            <a:off x="550862" y="549275"/>
            <a:ext cx="11097551" cy="1332000"/>
          </a:xfrm>
        </p:spPr>
        <p:txBody>
          <a:bodyPr vert="horz" wrap="square" lIns="0" tIns="0" rIns="0" bIns="0" rtlCol="0" anchor="t" anchorCtr="0">
            <a:noAutofit/>
          </a:bodyPr>
          <a:lstStyle>
            <a:lvl1pPr>
              <a:defRPr lang="en-US" sz="4800" dirty="0"/>
            </a:lvl1pPr>
          </a:lstStyle>
          <a:p>
            <a:pPr lvl="0">
              <a:lnSpc>
                <a:spcPct val="100000"/>
              </a:lnSpc>
            </a:pPr>
            <a:r>
              <a:rPr lang="en-US"/>
              <a:t>Click to edit Master title style</a:t>
            </a:r>
            <a:endParaRPr lang="en-US" dirty="0"/>
          </a:p>
        </p:txBody>
      </p:sp>
      <p:sp>
        <p:nvSpPr>
          <p:cNvPr id="3" name="Text Placeholder 2">
            <a:extLst>
              <a:ext uri="{FF2B5EF4-FFF2-40B4-BE49-F238E27FC236}">
                <a16:creationId xmlns:a16="http://schemas.microsoft.com/office/drawing/2014/main" id="{555DF027-E633-44EE-ACA0-C205930AA93E}"/>
              </a:ext>
            </a:extLst>
          </p:cNvPr>
          <p:cNvSpPr>
            <a:spLocks noGrp="1"/>
          </p:cNvSpPr>
          <p:nvPr>
            <p:ph type="body" idx="1"/>
          </p:nvPr>
        </p:nvSpPr>
        <p:spPr>
          <a:xfrm>
            <a:off x="550864" y="1731375"/>
            <a:ext cx="5437186" cy="535354"/>
          </a:xfrm>
        </p:spPr>
        <p:txBody>
          <a:bodyPr anchor="b">
            <a:noAutofit/>
          </a:bodyPr>
          <a:lstStyle>
            <a:lvl1pPr marL="0" indent="0">
              <a:buNone/>
              <a:defRPr sz="1400" b="0" cap="all" spc="200" baseline="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BA4F363-FEEF-4CD2-A18E-17AE8D485171}"/>
              </a:ext>
            </a:extLst>
          </p:cNvPr>
          <p:cNvSpPr>
            <a:spLocks noGrp="1"/>
          </p:cNvSpPr>
          <p:nvPr>
            <p:ph sz="half" idx="2"/>
          </p:nvPr>
        </p:nvSpPr>
        <p:spPr>
          <a:xfrm>
            <a:off x="550863" y="2427370"/>
            <a:ext cx="5429114" cy="3515555"/>
          </a:xfrm>
        </p:spPr>
        <p:txBody>
          <a:bodyPr>
            <a:noAutofit/>
          </a:bodyPr>
          <a:lstStyle>
            <a:lvl1pPr>
              <a:defRPr sz="24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34E50F8C-4D64-40FD-AE8C-6A1F3C2A84ED}"/>
              </a:ext>
            </a:extLst>
          </p:cNvPr>
          <p:cNvSpPr>
            <a:spLocks noGrp="1"/>
          </p:cNvSpPr>
          <p:nvPr>
            <p:ph type="body" sz="quarter" idx="3"/>
          </p:nvPr>
        </p:nvSpPr>
        <p:spPr>
          <a:xfrm>
            <a:off x="6212024" y="1731375"/>
            <a:ext cx="5436392" cy="535354"/>
          </a:xfrm>
        </p:spPr>
        <p:txBody>
          <a:bodyPr vert="horz" wrap="square" lIns="0" tIns="0" rIns="0" bIns="0" rtlCol="0" anchor="b">
            <a:noAutofit/>
          </a:bodyPr>
          <a:lstStyle>
            <a:lvl1pPr>
              <a:buNone/>
              <a:defRPr lang="en-US" sz="1400" b="0" cap="all" spc="200" baseline="0" dirty="0">
                <a:solidFill>
                  <a:schemeClr val="tx1"/>
                </a:solidFill>
              </a:defRPr>
            </a:lvl1pPr>
          </a:lstStyle>
          <a:p>
            <a:pPr marL="228600" lvl="0" indent="-228600"/>
            <a:r>
              <a:rPr lang="en-US"/>
              <a:t>Click to edit Master text styles</a:t>
            </a:r>
          </a:p>
        </p:txBody>
      </p:sp>
      <p:sp>
        <p:nvSpPr>
          <p:cNvPr id="6" name="Content Placeholder 5">
            <a:extLst>
              <a:ext uri="{FF2B5EF4-FFF2-40B4-BE49-F238E27FC236}">
                <a16:creationId xmlns:a16="http://schemas.microsoft.com/office/drawing/2014/main" id="{A7AC943E-DB2B-40E0-907F-8EA1404791DE}"/>
              </a:ext>
            </a:extLst>
          </p:cNvPr>
          <p:cNvSpPr>
            <a:spLocks noGrp="1"/>
          </p:cNvSpPr>
          <p:nvPr>
            <p:ph sz="quarter" idx="4"/>
          </p:nvPr>
        </p:nvSpPr>
        <p:spPr>
          <a:xfrm>
            <a:off x="6212023" y="2427370"/>
            <a:ext cx="5436391" cy="3515555"/>
          </a:xfrm>
        </p:spPr>
        <p:txBody>
          <a:bodyPr>
            <a:noAutofit/>
          </a:bodyPr>
          <a:lstStyle>
            <a:lvl1pPr>
              <a:defRPr sz="24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DCDCD5B-3F26-4AFA-8BD4-E5D8DD2AF494}"/>
              </a:ext>
            </a:extLst>
          </p:cNvPr>
          <p:cNvSpPr>
            <a:spLocks noGrp="1"/>
          </p:cNvSpPr>
          <p:nvPr>
            <p:ph type="dt" sz="half" idx="10"/>
          </p:nvPr>
        </p:nvSpPr>
        <p:spPr/>
        <p:txBody>
          <a:bodyPr>
            <a:noAutofit/>
          </a:bodyPr>
          <a:lstStyle/>
          <a:p>
            <a:r>
              <a:rPr lang="en-US"/>
              <a:t>Tuesday, February 2, 20XX</a:t>
            </a:r>
          </a:p>
        </p:txBody>
      </p:sp>
      <p:sp>
        <p:nvSpPr>
          <p:cNvPr id="8" name="Footer Placeholder 7">
            <a:extLst>
              <a:ext uri="{FF2B5EF4-FFF2-40B4-BE49-F238E27FC236}">
                <a16:creationId xmlns:a16="http://schemas.microsoft.com/office/drawing/2014/main" id="{3D10D1EE-83A0-4FB5-9B25-8A73DE891A87}"/>
              </a:ext>
            </a:extLst>
          </p:cNvPr>
          <p:cNvSpPr>
            <a:spLocks noGrp="1"/>
          </p:cNvSpPr>
          <p:nvPr>
            <p:ph type="ftr" sz="quarter" idx="11"/>
          </p:nvPr>
        </p:nvSpPr>
        <p:spPr/>
        <p:txBody>
          <a:bodyPr>
            <a:noAutofit/>
          </a:bodyPr>
          <a:lstStyle/>
          <a:p>
            <a:r>
              <a:rPr lang="en-US"/>
              <a:t>Sample Footer Text</a:t>
            </a:r>
          </a:p>
        </p:txBody>
      </p:sp>
      <p:sp>
        <p:nvSpPr>
          <p:cNvPr id="9" name="Slide Number Placeholder 8">
            <a:extLst>
              <a:ext uri="{FF2B5EF4-FFF2-40B4-BE49-F238E27FC236}">
                <a16:creationId xmlns:a16="http://schemas.microsoft.com/office/drawing/2014/main" id="{03031C35-2E5B-491D-85ED-DB42A4FE1623}"/>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6703923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8028302-E866-455D-8898-53623027543F}"/>
              </a:ext>
            </a:extLst>
          </p:cNvPr>
          <p:cNvSpPr>
            <a:spLocks noGrp="1"/>
          </p:cNvSpPr>
          <p:nvPr>
            <p:ph type="title"/>
          </p:nvPr>
        </p:nvSpPr>
        <p:spPr>
          <a:xfrm>
            <a:off x="550863" y="550800"/>
            <a:ext cx="11090275" cy="1333057"/>
          </a:xfrm>
          <a:prstGeom prst="rect">
            <a:avLst/>
          </a:prstGeom>
        </p:spPr>
        <p:txBody>
          <a:bodyPr vert="horz" wrap="square" lIns="0" tIns="0" rIns="0" bIns="0" rtlCol="0" anchor="t" anchorCtr="0">
            <a:noAutofit/>
          </a:bodyPr>
          <a:lstStyle/>
          <a:p>
            <a:pPr lvl="0">
              <a:lnSpc>
                <a:spcPct val="100000"/>
              </a:lnSpc>
            </a:pPr>
            <a:r>
              <a:rPr lang="en-US"/>
              <a:t>Click to edit Master title style</a:t>
            </a:r>
            <a:endParaRPr lang="en-US" dirty="0"/>
          </a:p>
        </p:txBody>
      </p:sp>
      <p:sp>
        <p:nvSpPr>
          <p:cNvPr id="3" name="Text Placeholder 2">
            <a:extLst>
              <a:ext uri="{FF2B5EF4-FFF2-40B4-BE49-F238E27FC236}">
                <a16:creationId xmlns:a16="http://schemas.microsoft.com/office/drawing/2014/main" id="{BC94E72B-F0CF-4BC4-B509-A1C4508BE435}"/>
              </a:ext>
            </a:extLst>
          </p:cNvPr>
          <p:cNvSpPr>
            <a:spLocks noGrp="1"/>
          </p:cNvSpPr>
          <p:nvPr>
            <p:ph type="body" idx="1"/>
          </p:nvPr>
        </p:nvSpPr>
        <p:spPr>
          <a:xfrm>
            <a:off x="550863" y="2113862"/>
            <a:ext cx="11091600" cy="3978963"/>
          </a:xfrm>
          <a:prstGeom prst="rect">
            <a:avLst/>
          </a:prstGeom>
        </p:spPr>
        <p:txBody>
          <a:bodyPr vert="horz" wrap="square"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4ACE49D-C22F-4540-AC09-E421D2A2EDBE}"/>
              </a:ext>
            </a:extLst>
          </p:cNvPr>
          <p:cNvSpPr>
            <a:spLocks noGrp="1"/>
          </p:cNvSpPr>
          <p:nvPr>
            <p:ph type="dt" sz="half" idx="2"/>
          </p:nvPr>
        </p:nvSpPr>
        <p:spPr>
          <a:xfrm>
            <a:off x="550863" y="6507212"/>
            <a:ext cx="2628900" cy="153888"/>
          </a:xfrm>
          <a:prstGeom prst="rect">
            <a:avLst/>
          </a:prstGeom>
        </p:spPr>
        <p:txBody>
          <a:bodyPr vert="horz" wrap="square" lIns="0" tIns="0" rIns="0" bIns="0" rtlCol="0" anchor="ctr">
            <a:spAutoFit/>
          </a:bodyPr>
          <a:lstStyle>
            <a:lvl1pPr algn="l">
              <a:defRPr sz="1000">
                <a:solidFill>
                  <a:schemeClr val="tx1">
                    <a:lumMod val="65000"/>
                    <a:alpha val="80000"/>
                  </a:schemeClr>
                </a:solidFill>
              </a:defRPr>
            </a:lvl1pPr>
          </a:lstStyle>
          <a:p>
            <a:r>
              <a:rPr lang="en-US"/>
              <a:t>Tuesday, February 2, 20XX</a:t>
            </a:r>
            <a:endParaRPr lang="en-US" dirty="0"/>
          </a:p>
        </p:txBody>
      </p:sp>
      <p:sp>
        <p:nvSpPr>
          <p:cNvPr id="5" name="Footer Placeholder 4">
            <a:extLst>
              <a:ext uri="{FF2B5EF4-FFF2-40B4-BE49-F238E27FC236}">
                <a16:creationId xmlns:a16="http://schemas.microsoft.com/office/drawing/2014/main" id="{ACD5C3BE-317E-49E8-82B5-C8A7EC9C8A7E}"/>
              </a:ext>
            </a:extLst>
          </p:cNvPr>
          <p:cNvSpPr>
            <a:spLocks noGrp="1"/>
          </p:cNvSpPr>
          <p:nvPr>
            <p:ph type="ftr" sz="quarter" idx="3"/>
          </p:nvPr>
        </p:nvSpPr>
        <p:spPr>
          <a:xfrm>
            <a:off x="3359150" y="6507212"/>
            <a:ext cx="6379210" cy="153888"/>
          </a:xfrm>
          <a:prstGeom prst="rect">
            <a:avLst/>
          </a:prstGeom>
        </p:spPr>
        <p:txBody>
          <a:bodyPr vert="horz" wrap="square" lIns="0" tIns="0" rIns="0" bIns="0" rtlCol="0" anchor="ctr">
            <a:spAutoFit/>
          </a:bodyPr>
          <a:lstStyle>
            <a:lvl1pPr algn="l">
              <a:defRPr sz="1000">
                <a:solidFill>
                  <a:schemeClr val="tx1">
                    <a:lumMod val="65000"/>
                    <a:alpha val="80000"/>
                  </a:schemeClr>
                </a:solidFill>
              </a:defRPr>
            </a:lvl1pPr>
          </a:lstStyle>
          <a:p>
            <a:r>
              <a:rPr lang="en-US"/>
              <a:t>Sample Footer Text</a:t>
            </a:r>
            <a:endParaRPr lang="en-US" dirty="0"/>
          </a:p>
        </p:txBody>
      </p:sp>
      <p:sp>
        <p:nvSpPr>
          <p:cNvPr id="6" name="Slide Number Placeholder 5">
            <a:extLst>
              <a:ext uri="{FF2B5EF4-FFF2-40B4-BE49-F238E27FC236}">
                <a16:creationId xmlns:a16="http://schemas.microsoft.com/office/drawing/2014/main" id="{45574E12-6C16-431F-B2CE-E4B15916BA05}"/>
              </a:ext>
            </a:extLst>
          </p:cNvPr>
          <p:cNvSpPr>
            <a:spLocks noGrp="1"/>
          </p:cNvSpPr>
          <p:nvPr>
            <p:ph type="sldNum" sz="quarter" idx="4"/>
          </p:nvPr>
        </p:nvSpPr>
        <p:spPr>
          <a:xfrm>
            <a:off x="9948863" y="6507212"/>
            <a:ext cx="1692274" cy="153888"/>
          </a:xfrm>
          <a:prstGeom prst="rect">
            <a:avLst/>
          </a:prstGeom>
        </p:spPr>
        <p:txBody>
          <a:bodyPr vert="horz" wrap="square" lIns="0" tIns="0" rIns="0" bIns="0" rtlCol="0" anchor="ctr">
            <a:spAutoFit/>
          </a:bodyPr>
          <a:lstStyle>
            <a:lvl1pPr algn="r">
              <a:defRPr sz="1000">
                <a:solidFill>
                  <a:schemeClr val="tx1">
                    <a:lumMod val="65000"/>
                    <a:alpha val="80000"/>
                  </a:schemeClr>
                </a:solidFill>
              </a:defRPr>
            </a:lvl1pPr>
          </a:lstStyle>
          <a:p>
            <a:fld id="{DBA1B0FB-D917-4C8C-928F-313BD683BF39}" type="slidenum">
              <a:rPr lang="en-US" smtClean="0"/>
              <a:pPr/>
              <a:t>‹#›</a:t>
            </a:fld>
            <a:endParaRPr lang="en-US"/>
          </a:p>
        </p:txBody>
      </p:sp>
    </p:spTree>
    <p:extLst>
      <p:ext uri="{BB962C8B-B14F-4D97-AF65-F5344CB8AC3E}">
        <p14:creationId xmlns:p14="http://schemas.microsoft.com/office/powerpoint/2010/main" val="2521255718"/>
      </p:ext>
    </p:extLst>
  </p:cSld>
  <p:clrMap bg1="dk1" tx1="lt1" bg2="dk2" tx2="lt2" accent1="accent1" accent2="accent2" accent3="accent3" accent4="accent4" accent5="accent5" accent6="accent6" hlink="hlink" folHlink="folHlink"/>
  <p:sldLayoutIdLst>
    <p:sldLayoutId id="2147483699" r:id="rId1"/>
    <p:sldLayoutId id="2147483700" r:id="rId2"/>
    <p:sldLayoutId id="2147483733" r:id="rId3"/>
    <p:sldLayoutId id="2147483687" r:id="rId4"/>
    <p:sldLayoutId id="2147483734" r:id="rId5"/>
    <p:sldLayoutId id="2147483686" r:id="rId6"/>
    <p:sldLayoutId id="2147483696" r:id="rId7"/>
    <p:sldLayoutId id="2147483707" r:id="rId8"/>
    <p:sldLayoutId id="2147483689" r:id="rId9"/>
    <p:sldLayoutId id="2147483697" r:id="rId10"/>
    <p:sldLayoutId id="2147483731" r:id="rId11"/>
    <p:sldLayoutId id="2147483693" r:id="rId12"/>
    <p:sldLayoutId id="2147483685" r:id="rId13"/>
    <p:sldLayoutId id="2147483688" r:id="rId14"/>
    <p:sldLayoutId id="2147483691" r:id="rId15"/>
    <p:sldLayoutId id="2147483692" r:id="rId16"/>
  </p:sldLayoutIdLst>
  <p:hf hdr="0"/>
  <p:txStyles>
    <p:titleStyle>
      <a:lvl1pPr algn="l" defTabSz="914400" rtl="0" eaLnBrk="1" latinLnBrk="0" hangingPunct="1">
        <a:lnSpc>
          <a:spcPct val="90000"/>
        </a:lnSpc>
        <a:spcBef>
          <a:spcPct val="0"/>
        </a:spcBef>
        <a:buNone/>
        <a:defRPr lang="en-US" sz="4800" kern="1200" dirty="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spcAft>
          <a:spcPts val="800"/>
        </a:spcAft>
        <a:buFont typeface="Arial" panose="020B0604020202020204" pitchFamily="34" charset="0"/>
        <a:buChar char="•"/>
        <a:defRPr sz="2000" kern="1200">
          <a:solidFill>
            <a:schemeClr val="tx1">
              <a:alpha val="60000"/>
            </a:schemeClr>
          </a:solidFill>
          <a:latin typeface="+mn-lt"/>
          <a:ea typeface="+mn-ea"/>
          <a:cs typeface="+mn-cs"/>
        </a:defRPr>
      </a:lvl1pPr>
      <a:lvl2pPr marL="6858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2pPr>
      <a:lvl3pPr marL="11430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3pPr>
      <a:lvl4pPr marL="16002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4pPr>
      <a:lvl5pPr marL="20574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2" pos="3840">
          <p15:clr>
            <a:srgbClr val="F26B43"/>
          </p15:clr>
        </p15:guide>
        <p15:guide id="33" orient="horz" pos="2160">
          <p15:clr>
            <a:srgbClr val="F26B43"/>
          </p15:clr>
        </p15:guide>
        <p15:guide id="34" pos="347">
          <p15:clr>
            <a:srgbClr val="F26B43"/>
          </p15:clr>
        </p15:guide>
        <p15:guide id="35" pos="7333">
          <p15:clr>
            <a:srgbClr val="F26B43"/>
          </p15:clr>
        </p15:guide>
        <p15:guide id="36" orient="horz" pos="346">
          <p15:clr>
            <a:srgbClr val="F26B43"/>
          </p15:clr>
        </p15:guide>
        <p15:guide id="37" orient="horz" pos="3974">
          <p15:clr>
            <a:srgbClr val="F26B43"/>
          </p15:clr>
        </p15:guide>
        <p15:guide id="38" pos="824">
          <p15:clr>
            <a:srgbClr val="A4A3A4"/>
          </p15:clr>
        </p15:guide>
        <p15:guide id="39" pos="937">
          <p15:clr>
            <a:srgbClr val="A4A3A4"/>
          </p15:clr>
        </p15:guide>
        <p15:guide id="40" pos="1413">
          <p15:clr>
            <a:srgbClr val="A4A3A4"/>
          </p15:clr>
        </p15:guide>
        <p15:guide id="41" pos="1527">
          <p15:clr>
            <a:srgbClr val="A4A3A4"/>
          </p15:clr>
        </p15:guide>
        <p15:guide id="42" pos="2003">
          <p15:clr>
            <a:srgbClr val="A4A3A4"/>
          </p15:clr>
        </p15:guide>
        <p15:guide id="43" pos="2116">
          <p15:clr>
            <a:srgbClr val="A4A3A4"/>
          </p15:clr>
        </p15:guide>
        <p15:guide id="44" pos="2593">
          <p15:clr>
            <a:srgbClr val="A4A3A4"/>
          </p15:clr>
        </p15:guide>
        <p15:guide id="45" pos="2706">
          <p15:clr>
            <a:srgbClr val="A4A3A4"/>
          </p15:clr>
        </p15:guide>
        <p15:guide id="46" pos="3182">
          <p15:clr>
            <a:srgbClr val="A4A3A4"/>
          </p15:clr>
        </p15:guide>
        <p15:guide id="47" pos="3318">
          <p15:clr>
            <a:srgbClr val="A4A3A4"/>
          </p15:clr>
        </p15:guide>
        <p15:guide id="48" pos="3772">
          <p15:clr>
            <a:srgbClr val="A4A3A4"/>
          </p15:clr>
        </p15:guide>
        <p15:guide id="49" pos="3908">
          <p15:clr>
            <a:srgbClr val="A4A3A4"/>
          </p15:clr>
        </p15:guide>
        <p15:guide id="50" pos="4362">
          <p15:clr>
            <a:srgbClr val="A4A3A4"/>
          </p15:clr>
        </p15:guide>
        <p15:guide id="51" pos="4498">
          <p15:clr>
            <a:srgbClr val="A4A3A4"/>
          </p15:clr>
        </p15:guide>
        <p15:guide id="52" pos="4951">
          <p15:clr>
            <a:srgbClr val="A4A3A4"/>
          </p15:clr>
        </p15:guide>
        <p15:guide id="53" pos="5087">
          <p15:clr>
            <a:srgbClr val="A4A3A4"/>
          </p15:clr>
        </p15:guide>
        <p15:guide id="54" pos="5541">
          <p15:clr>
            <a:srgbClr val="A4A3A4"/>
          </p15:clr>
        </p15:guide>
        <p15:guide id="55" pos="5677">
          <p15:clr>
            <a:srgbClr val="A4A3A4"/>
          </p15:clr>
        </p15:guide>
        <p15:guide id="56" pos="6153">
          <p15:clr>
            <a:srgbClr val="A4A3A4"/>
          </p15:clr>
        </p15:guide>
        <p15:guide id="57" pos="6267">
          <p15:clr>
            <a:srgbClr val="A4A3A4"/>
          </p15:clr>
        </p15:guide>
        <p15:guide id="58" pos="6743">
          <p15:clr>
            <a:srgbClr val="A4A3A4"/>
          </p15:clr>
        </p15:guide>
        <p15:guide id="59" pos="6856">
          <p15:clr>
            <a:srgbClr val="A4A3A4"/>
          </p15:clr>
        </p15:guide>
        <p15:guide id="60" orient="horz" pos="3838">
          <p15:clr>
            <a:srgbClr val="A4A3A4"/>
          </p15:clr>
        </p15:guide>
        <p15:guide id="61" orient="horz" pos="2092">
          <p15:clr>
            <a:srgbClr val="A4A3A4"/>
          </p15:clr>
        </p15:guide>
        <p15:guide id="62" orient="horz" pos="2228">
          <p15:clr>
            <a:srgbClr val="A4A3A4"/>
          </p15:clr>
        </p15:guide>
        <p15:guide id="63" orient="horz" pos="845">
          <p15:clr>
            <a:srgbClr val="A4A3A4"/>
          </p15:clr>
        </p15:guide>
        <p15:guide id="64" orient="horz" pos="958">
          <p15:clr>
            <a:srgbClr val="A4A3A4"/>
          </p15:clr>
        </p15:guide>
        <p15:guide id="65" orient="horz" pos="1480">
          <p15:clr>
            <a:srgbClr val="A4A3A4"/>
          </p15:clr>
        </p15:guide>
        <p15:guide id="66" orient="horz" pos="1593">
          <p15:clr>
            <a:srgbClr val="A4A3A4"/>
          </p15:clr>
        </p15:guide>
        <p15:guide id="67" orient="horz" pos="2727">
          <p15:clr>
            <a:srgbClr val="A4A3A4"/>
          </p15:clr>
        </p15:guide>
        <p15:guide id="68" orient="horz" pos="2840">
          <p15:clr>
            <a:srgbClr val="A4A3A4"/>
          </p15:clr>
        </p15:guide>
        <p15:guide id="69" orient="horz" pos="3339">
          <p15:clr>
            <a:srgbClr val="A4A3A4"/>
          </p15:clr>
        </p15:guide>
        <p15:guide id="70" orient="horz" pos="3475">
          <p15:clr>
            <a:srgbClr val="A4A3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hyperlink" Target="https://faithit.com/author/kstraeter/" TargetMode="External"/><Relationship Id="rId4" Type="http://schemas.openxmlformats.org/officeDocument/2006/relationships/hyperlink" Target="http://www.faithit.com/this-grandma-waved-to-these-students-every-day-when-she-wasnt-there-they-had-to-find-her/"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2184FF4-7029-4ED7-813A-192E606087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612445" y="481888"/>
            <a:ext cx="1080000" cy="1262947"/>
          </a:xfrm>
          <a:custGeom>
            <a:avLst/>
            <a:gdLst/>
            <a:ahLst/>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1" name="Oval 20">
            <a:extLst>
              <a:ext uri="{FF2B5EF4-FFF2-40B4-BE49-F238E27FC236}">
                <a16:creationId xmlns:a16="http://schemas.microsoft.com/office/drawing/2014/main" id="{AAA7AB09-557C-41AD-9113-FF9F68FA10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3" name="Oval 22">
            <a:extLst>
              <a:ext uri="{FF2B5EF4-FFF2-40B4-BE49-F238E27FC236}">
                <a16:creationId xmlns:a16="http://schemas.microsoft.com/office/drawing/2014/main" id="{EF99ECAA-1F11-4937-BBA6-51935AB44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25" name="Group 24">
            <a:extLst>
              <a:ext uri="{FF2B5EF4-FFF2-40B4-BE49-F238E27FC236}">
                <a16:creationId xmlns:a16="http://schemas.microsoft.com/office/drawing/2014/main" id="{79DE9FAB-6BBA-4CFE-B67D-77B47F01EC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952" y="4524379"/>
            <a:ext cx="1980001" cy="1363916"/>
            <a:chOff x="4879602" y="3781429"/>
            <a:chExt cx="1980001" cy="1363916"/>
          </a:xfrm>
        </p:grpSpPr>
        <p:sp>
          <p:nvSpPr>
            <p:cNvPr id="26" name="Freeform: Shape 25">
              <a:extLst>
                <a:ext uri="{FF2B5EF4-FFF2-40B4-BE49-F238E27FC236}">
                  <a16:creationId xmlns:a16="http://schemas.microsoft.com/office/drawing/2014/main" id="{79FAC916-D9BB-4794-81B4-7C47C67E850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B5CA2231-7A65-4D16-8400-A210CC41DB7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Oval 27">
              <a:extLst>
                <a:ext uri="{FF2B5EF4-FFF2-40B4-BE49-F238E27FC236}">
                  <a16:creationId xmlns:a16="http://schemas.microsoft.com/office/drawing/2014/main" id="{4B089C8C-B82B-4704-88E2-E857A5E21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Oval 28">
              <a:extLst>
                <a:ext uri="{FF2B5EF4-FFF2-40B4-BE49-F238E27FC236}">
                  <a16:creationId xmlns:a16="http://schemas.microsoft.com/office/drawing/2014/main" id="{434B90C8-5B4D-456E-AD99-80EF748FDD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useBgFill="1">
        <p:nvSpPr>
          <p:cNvPr id="31" name="Rectangle 30">
            <a:extLst>
              <a:ext uri="{FF2B5EF4-FFF2-40B4-BE49-F238E27FC236}">
                <a16:creationId xmlns:a16="http://schemas.microsoft.com/office/drawing/2014/main" id="{1DB043B4-68C6-45B9-82AC-A5800EADB8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Placeholder 13" descr="Data Points Digital background">
            <a:extLst>
              <a:ext uri="{FF2B5EF4-FFF2-40B4-BE49-F238E27FC236}">
                <a16:creationId xmlns:a16="http://schemas.microsoft.com/office/drawing/2014/main" id="{9A8AD548-922D-4E1D-B19C-5F6E808B8160}"/>
              </a:ext>
            </a:extLst>
          </p:cNvPr>
          <p:cNvPicPr>
            <a:picLocks noGrp="1" noChangeAspect="1"/>
          </p:cNvPicPr>
          <p:nvPr>
            <p:ph type="pic" sz="quarter" idx="13"/>
          </p:nvPr>
        </p:nvPicPr>
        <p:blipFill rotWithShape="1">
          <a:blip r:embed="rId3" cstate="screen">
            <a:alphaModFix amt="40000"/>
            <a:extLst>
              <a:ext uri="{28A0092B-C50C-407E-A947-70E740481C1C}">
                <a14:useLocalDpi xmlns:a14="http://schemas.microsoft.com/office/drawing/2010/main" val="0"/>
              </a:ext>
            </a:extLst>
          </a:blip>
          <a:srcRect l="1876" r="5263" b="1"/>
          <a:stretch/>
        </p:blipFill>
        <p:spPr>
          <a:xfrm>
            <a:off x="-1" y="1"/>
            <a:ext cx="6922273" cy="6858000"/>
          </a:xfrm>
          <a:custGeom>
            <a:avLst/>
            <a:gdLst/>
            <a:ahLst/>
            <a:cxnLst/>
            <a:rect l="l" t="t" r="r" b="b"/>
            <a:pathLst>
              <a:path w="6922273" h="6858000">
                <a:moveTo>
                  <a:pt x="0" y="0"/>
                </a:moveTo>
                <a:lnTo>
                  <a:pt x="6922273" y="0"/>
                </a:lnTo>
                <a:lnTo>
                  <a:pt x="6922273" y="6858000"/>
                </a:lnTo>
                <a:lnTo>
                  <a:pt x="0" y="6858000"/>
                </a:lnTo>
                <a:close/>
              </a:path>
            </a:pathLst>
          </a:custGeom>
          <a:effectLst>
            <a:softEdge rad="0"/>
          </a:effectLst>
        </p:spPr>
      </p:pic>
      <p:sp>
        <p:nvSpPr>
          <p:cNvPr id="2" name="Title 1">
            <a:extLst>
              <a:ext uri="{FF2B5EF4-FFF2-40B4-BE49-F238E27FC236}">
                <a16:creationId xmlns:a16="http://schemas.microsoft.com/office/drawing/2014/main" id="{286E938C-9D94-4B05-979A-D39FFC457291}"/>
              </a:ext>
            </a:extLst>
          </p:cNvPr>
          <p:cNvSpPr>
            <a:spLocks noGrp="1"/>
          </p:cNvSpPr>
          <p:nvPr>
            <p:ph type="ctrTitle"/>
          </p:nvPr>
        </p:nvSpPr>
        <p:spPr>
          <a:xfrm>
            <a:off x="647591" y="1113361"/>
            <a:ext cx="5437187" cy="2986234"/>
          </a:xfrm>
        </p:spPr>
        <p:txBody>
          <a:bodyPr vert="horz" wrap="square" lIns="0" tIns="0" rIns="0" bIns="0" rtlCol="0" anchor="b" anchorCtr="0">
            <a:normAutofit/>
          </a:bodyPr>
          <a:lstStyle/>
          <a:p>
            <a:pPr>
              <a:lnSpc>
                <a:spcPct val="100000"/>
              </a:lnSpc>
            </a:pPr>
            <a:r>
              <a:rPr lang="en-US" sz="6400" kern="1200" dirty="0">
                <a:solidFill>
                  <a:schemeClr val="tx1"/>
                </a:solidFill>
                <a:latin typeface="+mj-lt"/>
                <a:ea typeface="+mj-ea"/>
                <a:cs typeface="+mj-cs"/>
              </a:rPr>
              <a:t>Kindness toward Others</a:t>
            </a:r>
          </a:p>
        </p:txBody>
      </p:sp>
      <p:pic>
        <p:nvPicPr>
          <p:cNvPr id="4" name="Picture 3">
            <a:extLst>
              <a:ext uri="{FF2B5EF4-FFF2-40B4-BE49-F238E27FC236}">
                <a16:creationId xmlns:a16="http://schemas.microsoft.com/office/drawing/2014/main" id="{D7E49F41-ACE3-5379-EDF0-B1481FCCC374}"/>
              </a:ext>
            </a:extLst>
          </p:cNvPr>
          <p:cNvPicPr>
            <a:picLocks noChangeAspect="1"/>
          </p:cNvPicPr>
          <p:nvPr/>
        </p:nvPicPr>
        <p:blipFill rotWithShape="1">
          <a:blip r:embed="rId4"/>
          <a:srcRect l="23423" r="25308" b="-2"/>
          <a:stretch/>
        </p:blipFill>
        <p:spPr>
          <a:xfrm>
            <a:off x="6922272" y="1"/>
            <a:ext cx="5267328" cy="6858000"/>
          </a:xfrm>
          <a:custGeom>
            <a:avLst/>
            <a:gdLst/>
            <a:ahLst/>
            <a:cxnLst/>
            <a:rect l="l" t="t" r="r" b="b"/>
            <a:pathLst>
              <a:path w="5264925" h="6858000">
                <a:moveTo>
                  <a:pt x="0" y="0"/>
                </a:moveTo>
                <a:lnTo>
                  <a:pt x="5264925" y="0"/>
                </a:lnTo>
                <a:lnTo>
                  <a:pt x="5264925" y="6858000"/>
                </a:lnTo>
                <a:lnTo>
                  <a:pt x="0" y="6858000"/>
                </a:lnTo>
                <a:close/>
              </a:path>
            </a:pathLst>
          </a:custGeom>
        </p:spPr>
      </p:pic>
      <p:sp>
        <p:nvSpPr>
          <p:cNvPr id="33" name="Rectangle 32">
            <a:extLst>
              <a:ext uri="{FF2B5EF4-FFF2-40B4-BE49-F238E27FC236}">
                <a16:creationId xmlns:a16="http://schemas.microsoft.com/office/drawing/2014/main" id="{3C64A91D-E535-4C24-A0E3-96A3810E3F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73729"/>
            <a:ext cx="12192000" cy="1084271"/>
          </a:xfrm>
          <a:prstGeom prst="rect">
            <a:avLst/>
          </a:prstGeom>
          <a:gradFill flip="none" rotWithShape="1">
            <a:gsLst>
              <a:gs pos="90000">
                <a:schemeClr val="bg2">
                  <a:alpha val="60000"/>
                </a:schemeClr>
              </a:gs>
              <a:gs pos="28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2814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2754ED01-E2A0-4C1E-8E21-014B99041579}" type="slidenum">
              <a:rPr lang="en-US" smtClean="0"/>
              <a:pPr/>
              <a:t>10</a:t>
            </a:fld>
            <a:endParaRPr lang="en-US"/>
          </a:p>
        </p:txBody>
      </p:sp>
      <p:sp>
        <p:nvSpPr>
          <p:cNvPr id="4" name="TextBox 3">
            <a:extLst>
              <a:ext uri="{FF2B5EF4-FFF2-40B4-BE49-F238E27FC236}">
                <a16:creationId xmlns:a16="http://schemas.microsoft.com/office/drawing/2014/main" id="{5F2B3FD2-1839-6A33-84BB-63D687349C2A}"/>
              </a:ext>
            </a:extLst>
          </p:cNvPr>
          <p:cNvSpPr txBox="1"/>
          <p:nvPr/>
        </p:nvSpPr>
        <p:spPr>
          <a:xfrm>
            <a:off x="550863" y="290125"/>
            <a:ext cx="10771094" cy="6217087"/>
          </a:xfrm>
          <a:prstGeom prst="rect">
            <a:avLst/>
          </a:prstGeom>
          <a:noFill/>
        </p:spPr>
        <p:txBody>
          <a:bodyPr wrap="square" rtlCol="0">
            <a:spAutoFit/>
          </a:bodyPr>
          <a:lstStyle/>
          <a:p>
            <a:pPr marL="457200" indent="-457200">
              <a:buFont typeface="Arial" panose="020B0604020202020204" pitchFamily="34" charset="0"/>
              <a:buChar char="•"/>
            </a:pPr>
            <a:r>
              <a:rPr lang="en-US" sz="2800" dirty="0"/>
              <a:t>Since the stroke, it’s been very difficult for Louise to talk, but she did manage to respond: “I miss, them too. I’m trying to get better.”</a:t>
            </a:r>
          </a:p>
          <a:p>
            <a:endParaRPr lang="en-US" dirty="0"/>
          </a:p>
          <a:p>
            <a:pPr marL="457200" indent="-457200">
              <a:buFont typeface="Arial" panose="020B0604020202020204" pitchFamily="34" charset="0"/>
              <a:buChar char="•"/>
            </a:pPr>
            <a:r>
              <a:rPr lang="en-US" sz="2800" dirty="0"/>
              <a:t>Her husband Dave said seeing the kids on the bus “is everything in the world to her.”</a:t>
            </a:r>
          </a:p>
          <a:p>
            <a:endParaRPr lang="en-US" dirty="0"/>
          </a:p>
          <a:p>
            <a:pPr marL="457200" indent="-457200">
              <a:buFont typeface="Arial" panose="020B0604020202020204" pitchFamily="34" charset="0"/>
              <a:buChar char="•"/>
            </a:pPr>
            <a:r>
              <a:rPr lang="en-US" sz="2800" dirty="0"/>
              <a:t>The story of Louise reminds us to never underestimate just how </a:t>
            </a:r>
            <a:r>
              <a:rPr lang="en-US" sz="2800" b="1" i="1" dirty="0"/>
              <a:t>big</a:t>
            </a:r>
            <a:r>
              <a:rPr lang="en-US" sz="2800" dirty="0"/>
              <a:t> the little things can really be. The smiles. The waves. The pats on the shoulder. The simple gestures.</a:t>
            </a:r>
          </a:p>
          <a:p>
            <a:endParaRPr lang="en-US" dirty="0"/>
          </a:p>
          <a:p>
            <a:pPr marL="457200" indent="-457200">
              <a:buFont typeface="Arial" panose="020B0604020202020204" pitchFamily="34" charset="0"/>
              <a:buChar char="•"/>
            </a:pPr>
            <a:r>
              <a:rPr lang="en-US" sz="2800" dirty="0"/>
              <a:t>You don’t always have to talk to have a soul connection.</a:t>
            </a:r>
          </a:p>
          <a:p>
            <a:endParaRPr lang="en-US" dirty="0"/>
          </a:p>
          <a:p>
            <a:pPr marL="457200" indent="-457200">
              <a:buFont typeface="Arial" panose="020B0604020202020204" pitchFamily="34" charset="0"/>
              <a:buChar char="•"/>
            </a:pPr>
            <a:r>
              <a:rPr lang="en-US" sz="2800" dirty="0"/>
              <a:t>These kids and the “grandma in the window” shared a bond that a thousand words couldn’t do justice.</a:t>
            </a:r>
          </a:p>
          <a:p>
            <a:pPr algn="ctr"/>
            <a:r>
              <a:rPr lang="en-US" sz="2800" b="1" i="1" dirty="0">
                <a:solidFill>
                  <a:schemeClr val="tx1">
                    <a:lumMod val="75000"/>
                  </a:schemeClr>
                </a:solidFill>
              </a:rPr>
              <a:t>And it all started with one little wave…</a:t>
            </a:r>
          </a:p>
          <a:p>
            <a:endParaRPr lang="en-US" dirty="0"/>
          </a:p>
        </p:txBody>
      </p:sp>
    </p:spTree>
    <p:extLst>
      <p:ext uri="{BB962C8B-B14F-4D97-AF65-F5344CB8AC3E}">
        <p14:creationId xmlns:p14="http://schemas.microsoft.com/office/powerpoint/2010/main" val="67591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45458" y="266700"/>
            <a:ext cx="8229600" cy="1143000"/>
          </a:xfrm>
        </p:spPr>
        <p:txBody>
          <a:bodyPr/>
          <a:lstStyle/>
          <a:p>
            <a:r>
              <a:rPr lang="en-US" dirty="0"/>
              <a:t>Kindness Challenge</a:t>
            </a:r>
          </a:p>
        </p:txBody>
      </p:sp>
      <p:sp>
        <p:nvSpPr>
          <p:cNvPr id="3" name="Slide Number Placeholder 2"/>
          <p:cNvSpPr>
            <a:spLocks noGrp="1"/>
          </p:cNvSpPr>
          <p:nvPr>
            <p:ph type="sldNum" sz="quarter" idx="12"/>
          </p:nvPr>
        </p:nvSpPr>
        <p:spPr/>
        <p:txBody>
          <a:bodyPr/>
          <a:lstStyle/>
          <a:p>
            <a:fld id="{2754ED01-E2A0-4C1E-8E21-014B99041579}" type="slidenum">
              <a:rPr lang="en-US" smtClean="0"/>
              <a:pPr/>
              <a:t>11</a:t>
            </a:fld>
            <a:endParaRPr lang="en-US"/>
          </a:p>
        </p:txBody>
      </p:sp>
      <p:sp>
        <p:nvSpPr>
          <p:cNvPr id="5" name="TextBox 4">
            <a:extLst>
              <a:ext uri="{FF2B5EF4-FFF2-40B4-BE49-F238E27FC236}">
                <a16:creationId xmlns:a16="http://schemas.microsoft.com/office/drawing/2014/main" id="{67D1F88D-C1BC-97CD-5B88-76620C2BB17C}"/>
              </a:ext>
            </a:extLst>
          </p:cNvPr>
          <p:cNvSpPr txBox="1"/>
          <p:nvPr/>
        </p:nvSpPr>
        <p:spPr>
          <a:xfrm>
            <a:off x="645458" y="2665326"/>
            <a:ext cx="10542496" cy="3170099"/>
          </a:xfrm>
          <a:prstGeom prst="rect">
            <a:avLst/>
          </a:prstGeom>
          <a:noFill/>
        </p:spPr>
        <p:txBody>
          <a:bodyPr wrap="square" numCol="2" rtlCol="0">
            <a:spAutoFit/>
          </a:bodyPr>
          <a:lstStyle/>
          <a:p>
            <a:r>
              <a:rPr lang="en-US" sz="2000" dirty="0"/>
              <a:t>How will you make a difference? - “One person at a time!”</a:t>
            </a:r>
          </a:p>
          <a:p>
            <a:pPr marL="742950" lvl="1" indent="-285750">
              <a:buFont typeface="Arial" panose="020B0604020202020204" pitchFamily="34" charset="0"/>
              <a:buChar char="•"/>
            </a:pPr>
            <a:r>
              <a:rPr lang="en-US" sz="2000" dirty="0"/>
              <a:t>Hug a friend.</a:t>
            </a:r>
          </a:p>
          <a:p>
            <a:pPr marL="742950" lvl="1" indent="-285750">
              <a:buFont typeface="Arial" panose="020B0604020202020204" pitchFamily="34" charset="0"/>
              <a:buChar char="•"/>
            </a:pPr>
            <a:r>
              <a:rPr lang="en-US" sz="2000" dirty="0"/>
              <a:t>Write thank you notes.</a:t>
            </a:r>
          </a:p>
          <a:p>
            <a:pPr marL="742950" lvl="1" indent="-285750">
              <a:buFont typeface="Arial" panose="020B0604020202020204" pitchFamily="34" charset="0"/>
              <a:buChar char="•"/>
            </a:pPr>
            <a:r>
              <a:rPr lang="en-US" sz="2000" dirty="0"/>
              <a:t>Give up your seat to someone.</a:t>
            </a:r>
          </a:p>
          <a:p>
            <a:pPr marL="742950" lvl="1" indent="-285750">
              <a:buFont typeface="Arial" panose="020B0604020202020204" pitchFamily="34" charset="0"/>
              <a:buChar char="•"/>
            </a:pPr>
            <a:r>
              <a:rPr lang="en-US" sz="2000" dirty="0"/>
              <a:t>Sign up to volunteer.</a:t>
            </a:r>
          </a:p>
          <a:p>
            <a:pPr marL="742950" lvl="1" indent="-285750">
              <a:buFont typeface="Arial" panose="020B0604020202020204" pitchFamily="34" charset="0"/>
              <a:buChar char="•"/>
            </a:pPr>
            <a:r>
              <a:rPr lang="en-US" sz="2000" dirty="0"/>
              <a:t>Give a genuine compliment.</a:t>
            </a:r>
          </a:p>
          <a:p>
            <a:pPr marL="742950" lvl="1" indent="-285750">
              <a:buFont typeface="Arial" panose="020B0604020202020204" pitchFamily="34" charset="0"/>
              <a:buChar char="•"/>
            </a:pPr>
            <a:r>
              <a:rPr lang="en-US" sz="2000" dirty="0"/>
              <a:t>Talk to someone you normally do not talk to. </a:t>
            </a:r>
          </a:p>
          <a:p>
            <a:pPr marL="742950" lvl="1" indent="-285750">
              <a:buFont typeface="Arial" panose="020B0604020202020204" pitchFamily="34" charset="0"/>
              <a:buChar char="•"/>
            </a:pPr>
            <a:r>
              <a:rPr lang="en-US" sz="2000" dirty="0"/>
              <a:t>Make a donation.</a:t>
            </a:r>
          </a:p>
          <a:p>
            <a:pPr marL="742950" lvl="1" indent="-285750">
              <a:buFont typeface="Arial" panose="020B0604020202020204" pitchFamily="34" charset="0"/>
              <a:buChar char="•"/>
            </a:pPr>
            <a:r>
              <a:rPr lang="en-US" sz="2000" dirty="0"/>
              <a:t>Pick up litter.</a:t>
            </a:r>
          </a:p>
          <a:p>
            <a:pPr marL="742950" lvl="1" indent="-285750">
              <a:buFont typeface="Arial" panose="020B0604020202020204" pitchFamily="34" charset="0"/>
              <a:buChar char="•"/>
            </a:pPr>
            <a:r>
              <a:rPr lang="en-US" sz="2000" dirty="0"/>
              <a:t>Write a letter to someone who has made a difference in your life.</a:t>
            </a:r>
          </a:p>
          <a:p>
            <a:pPr marL="742950" lvl="1" indent="-285750">
              <a:buFont typeface="Arial" panose="020B0604020202020204" pitchFamily="34" charset="0"/>
              <a:buChar char="•"/>
            </a:pPr>
            <a:r>
              <a:rPr lang="en-US" dirty="0"/>
              <a:t>Be kind to someone you dislike. </a:t>
            </a:r>
          </a:p>
          <a:p>
            <a:pPr marL="742950" lvl="1" indent="-285750">
              <a:buFont typeface="Arial" panose="020B0604020202020204" pitchFamily="34" charset="0"/>
              <a:buChar char="•"/>
            </a:pPr>
            <a:r>
              <a:rPr lang="en-US" dirty="0"/>
              <a:t>Forgive someone.</a:t>
            </a:r>
          </a:p>
          <a:p>
            <a:pPr marL="742950" lvl="1" indent="-285750">
              <a:buFont typeface="Arial" panose="020B0604020202020204" pitchFamily="34" charset="0"/>
              <a:buChar char="•"/>
            </a:pPr>
            <a:r>
              <a:rPr lang="en-US" dirty="0"/>
              <a:t>Give someone a treat. </a:t>
            </a:r>
          </a:p>
          <a:p>
            <a:pPr marL="742950" lvl="1" indent="-285750">
              <a:buFont typeface="Arial" panose="020B0604020202020204" pitchFamily="34" charset="0"/>
              <a:buChar char="•"/>
            </a:pPr>
            <a:r>
              <a:rPr lang="en-US" dirty="0"/>
              <a:t>Do something unexpectedly nice for someone – </a:t>
            </a:r>
            <a:r>
              <a:rPr lang="en-US" sz="1600" i="1" dirty="0"/>
              <a:t>Random Act of Kindness</a:t>
            </a:r>
          </a:p>
          <a:p>
            <a:pPr lvl="1"/>
            <a:r>
              <a:rPr lang="en-US" sz="2400" dirty="0"/>
              <a:t>Other ideas?</a:t>
            </a:r>
          </a:p>
          <a:p>
            <a:endParaRPr lang="en-US" dirty="0"/>
          </a:p>
        </p:txBody>
      </p:sp>
      <p:sp>
        <p:nvSpPr>
          <p:cNvPr id="6" name="TextBox 5">
            <a:extLst>
              <a:ext uri="{FF2B5EF4-FFF2-40B4-BE49-F238E27FC236}">
                <a16:creationId xmlns:a16="http://schemas.microsoft.com/office/drawing/2014/main" id="{F8AB4186-6367-8B8D-8EEA-B85EBEE29FED}"/>
              </a:ext>
            </a:extLst>
          </p:cNvPr>
          <p:cNvSpPr txBox="1"/>
          <p:nvPr/>
        </p:nvSpPr>
        <p:spPr>
          <a:xfrm>
            <a:off x="645458" y="1022575"/>
            <a:ext cx="8229600" cy="1292662"/>
          </a:xfrm>
          <a:prstGeom prst="rect">
            <a:avLst/>
          </a:prstGeom>
          <a:noFill/>
        </p:spPr>
        <p:txBody>
          <a:bodyPr wrap="square" rtlCol="0">
            <a:spAutoFit/>
          </a:bodyPr>
          <a:lstStyle/>
          <a:p>
            <a:r>
              <a:rPr lang="en-US" sz="2000" dirty="0"/>
              <a:t>Kindness: Doing favors and good deeds for others; helping others; taking care of others</a:t>
            </a:r>
          </a:p>
          <a:p>
            <a:pPr lvl="1"/>
            <a:r>
              <a:rPr lang="en-US" sz="2000" dirty="0"/>
              <a:t>Titans love, respect, and protect one another.</a:t>
            </a:r>
          </a:p>
          <a:p>
            <a:endParaRPr lang="en-US" dirty="0"/>
          </a:p>
        </p:txBody>
      </p:sp>
    </p:spTree>
    <p:extLst>
      <p:ext uri="{BB962C8B-B14F-4D97-AF65-F5344CB8AC3E}">
        <p14:creationId xmlns:p14="http://schemas.microsoft.com/office/powerpoint/2010/main" val="2309426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Kindness Challenge</a:t>
            </a:r>
          </a:p>
        </p:txBody>
      </p:sp>
      <p:sp>
        <p:nvSpPr>
          <p:cNvPr id="3" name="Slide Number Placeholder 2"/>
          <p:cNvSpPr>
            <a:spLocks noGrp="1"/>
          </p:cNvSpPr>
          <p:nvPr>
            <p:ph type="sldNum" sz="quarter" idx="12"/>
          </p:nvPr>
        </p:nvSpPr>
        <p:spPr/>
        <p:txBody>
          <a:bodyPr/>
          <a:lstStyle/>
          <a:p>
            <a:fld id="{2754ED01-E2A0-4C1E-8E21-014B99041579}" type="slidenum">
              <a:rPr lang="en-US" smtClean="0"/>
              <a:pPr/>
              <a:t>12</a:t>
            </a:fld>
            <a:endParaRPr lang="en-US"/>
          </a:p>
        </p:txBody>
      </p:sp>
      <p:sp>
        <p:nvSpPr>
          <p:cNvPr id="5" name="TextBox 4">
            <a:extLst>
              <a:ext uri="{FF2B5EF4-FFF2-40B4-BE49-F238E27FC236}">
                <a16:creationId xmlns:a16="http://schemas.microsoft.com/office/drawing/2014/main" id="{2A502DEC-8D85-2D93-0D67-ECFB367EAAF3}"/>
              </a:ext>
            </a:extLst>
          </p:cNvPr>
          <p:cNvSpPr txBox="1"/>
          <p:nvPr/>
        </p:nvSpPr>
        <p:spPr>
          <a:xfrm>
            <a:off x="658906" y="1612334"/>
            <a:ext cx="8713694" cy="954107"/>
          </a:xfrm>
          <a:prstGeom prst="rect">
            <a:avLst/>
          </a:prstGeom>
          <a:noFill/>
        </p:spPr>
        <p:txBody>
          <a:bodyPr wrap="square" rtlCol="0">
            <a:spAutoFit/>
          </a:bodyPr>
          <a:lstStyle/>
          <a:p>
            <a:r>
              <a:rPr lang="en-US" sz="2800" dirty="0"/>
              <a:t>Write down 3 things YOU can to do during the week to spread a little kindness.</a:t>
            </a:r>
          </a:p>
        </p:txBody>
      </p:sp>
    </p:spTree>
    <p:extLst>
      <p:ext uri="{BB962C8B-B14F-4D97-AF65-F5344CB8AC3E}">
        <p14:creationId xmlns:p14="http://schemas.microsoft.com/office/powerpoint/2010/main" val="2392827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057400" y="457200"/>
            <a:ext cx="8229600" cy="1143000"/>
          </a:xfrm>
        </p:spPr>
        <p:txBody>
          <a:bodyPr>
            <a:normAutofit/>
          </a:bodyPr>
          <a:lstStyle/>
          <a:p>
            <a:pPr algn="ctr"/>
            <a:r>
              <a:rPr lang="en-US" sz="5400" dirty="0"/>
              <a:t>MAKE A DIFFERENCE…</a:t>
            </a:r>
          </a:p>
        </p:txBody>
      </p:sp>
      <p:sp>
        <p:nvSpPr>
          <p:cNvPr id="2" name="Content Placeholder 1"/>
          <p:cNvSpPr>
            <a:spLocks noGrp="1"/>
          </p:cNvSpPr>
          <p:nvPr>
            <p:ph idx="1"/>
          </p:nvPr>
        </p:nvSpPr>
        <p:spPr>
          <a:xfrm>
            <a:off x="2438400" y="5334000"/>
            <a:ext cx="7696200" cy="914400"/>
          </a:xfrm>
        </p:spPr>
        <p:txBody>
          <a:bodyPr>
            <a:normAutofit/>
          </a:bodyPr>
          <a:lstStyle/>
          <a:p>
            <a:pPr marL="109728" indent="0">
              <a:buNone/>
            </a:pPr>
            <a:r>
              <a:rPr lang="en-US" sz="4800" b="1" i="1" dirty="0">
                <a:solidFill>
                  <a:schemeClr val="tx1"/>
                </a:solidFill>
              </a:rPr>
              <a:t>One person at a time…</a:t>
            </a:r>
          </a:p>
        </p:txBody>
      </p:sp>
      <p:sp>
        <p:nvSpPr>
          <p:cNvPr id="3" name="Slide Number Placeholder 2"/>
          <p:cNvSpPr>
            <a:spLocks noGrp="1"/>
          </p:cNvSpPr>
          <p:nvPr>
            <p:ph type="sldNum" sz="quarter" idx="12"/>
          </p:nvPr>
        </p:nvSpPr>
        <p:spPr/>
        <p:txBody>
          <a:bodyPr/>
          <a:lstStyle/>
          <a:p>
            <a:fld id="{2754ED01-E2A0-4C1E-8E21-014B99041579}" type="slidenum">
              <a:rPr lang="en-US" smtClean="0"/>
              <a:pPr/>
              <a:t>13</a:t>
            </a:fld>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1" y="1524000"/>
            <a:ext cx="5857875" cy="362415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66997416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32229" y="377371"/>
            <a:ext cx="2902857" cy="5167086"/>
          </a:xfrm>
        </p:spPr>
        <p:txBody>
          <a:bodyPr>
            <a:normAutofit/>
          </a:bodyPr>
          <a:lstStyle/>
          <a:p>
            <a:r>
              <a:rPr lang="en-US" dirty="0">
                <a:latin typeface="Abadi" panose="020B0604020104020204" pitchFamily="34" charset="0"/>
              </a:rPr>
              <a:t>Small Group Discussion Questions:</a:t>
            </a:r>
            <a:br>
              <a:rPr lang="en-US" dirty="0">
                <a:latin typeface="Abadi" panose="020B0604020104020204" pitchFamily="34" charset="0"/>
              </a:rPr>
            </a:br>
            <a:r>
              <a:rPr lang="en-US" sz="2800" i="1" dirty="0">
                <a:latin typeface="Abadi" panose="020B0604020104020204" pitchFamily="34" charset="0"/>
              </a:rPr>
              <a:t>Note: Do not use names of others to protect privacy. </a:t>
            </a:r>
            <a:endParaRPr lang="en-US" i="1" dirty="0">
              <a:latin typeface="Abadi" panose="020B0604020104020204" pitchFamily="34" charset="0"/>
            </a:endParaRPr>
          </a:p>
        </p:txBody>
      </p:sp>
      <p:sp>
        <p:nvSpPr>
          <p:cNvPr id="3" name="Slide Number Placeholder 2"/>
          <p:cNvSpPr>
            <a:spLocks noGrp="1"/>
          </p:cNvSpPr>
          <p:nvPr>
            <p:ph type="sldNum" sz="quarter" idx="12"/>
          </p:nvPr>
        </p:nvSpPr>
        <p:spPr>
          <a:xfrm>
            <a:off x="9499602" y="6356351"/>
            <a:ext cx="1148195" cy="365125"/>
          </a:xfrm>
        </p:spPr>
        <p:txBody>
          <a:bodyPr>
            <a:normAutofit/>
          </a:bodyPr>
          <a:lstStyle/>
          <a:p>
            <a:pPr>
              <a:spcAft>
                <a:spcPts val="600"/>
              </a:spcAft>
            </a:pPr>
            <a:fld id="{2754ED01-E2A0-4C1E-8E21-014B99041579}" type="slidenum">
              <a:rPr lang="en-US" smtClean="0"/>
              <a:pPr>
                <a:spcAft>
                  <a:spcPts val="600"/>
                </a:spcAft>
              </a:pPr>
              <a:t>2</a:t>
            </a:fld>
            <a:endParaRPr lang="en-US"/>
          </a:p>
        </p:txBody>
      </p:sp>
      <p:sp>
        <p:nvSpPr>
          <p:cNvPr id="5" name="TextBox 4">
            <a:extLst>
              <a:ext uri="{FF2B5EF4-FFF2-40B4-BE49-F238E27FC236}">
                <a16:creationId xmlns:a16="http://schemas.microsoft.com/office/drawing/2014/main" id="{33670AAD-CF0F-8D71-2127-5BE92B243DDD}"/>
              </a:ext>
            </a:extLst>
          </p:cNvPr>
          <p:cNvSpPr txBox="1"/>
          <p:nvPr/>
        </p:nvSpPr>
        <p:spPr>
          <a:xfrm>
            <a:off x="3939988" y="564115"/>
            <a:ext cx="7597589" cy="6186309"/>
          </a:xfrm>
          <a:prstGeom prst="rect">
            <a:avLst/>
          </a:prstGeom>
          <a:noFill/>
        </p:spPr>
        <p:txBody>
          <a:bodyPr wrap="square" rtlCol="0">
            <a:spAutoFit/>
          </a:bodyPr>
          <a:lstStyle/>
          <a:p>
            <a:pPr marL="342900" lvl="0" indent="-342900">
              <a:buAutoNum type="arabicPeriod"/>
            </a:pPr>
            <a:r>
              <a:rPr lang="en-US" sz="2200" dirty="0">
                <a:latin typeface="Abadi" panose="020B0604020202020204" pitchFamily="34" charset="0"/>
              </a:rPr>
              <a:t>A lot of people say that teenagers are self-absorbed and don't care about anything but themselves.  Do you agree or disagree?  Support your position with examples.  </a:t>
            </a:r>
          </a:p>
          <a:p>
            <a:pPr lvl="0"/>
            <a:endParaRPr lang="en-US" sz="2200" dirty="0">
              <a:latin typeface="Abadi" panose="020B0604020202020204" pitchFamily="34" charset="0"/>
            </a:endParaRPr>
          </a:p>
          <a:p>
            <a:pPr marL="342900" lvl="0" indent="-342900">
              <a:buAutoNum type="arabicPeriod" startAt="2"/>
            </a:pPr>
            <a:r>
              <a:rPr lang="en-US" sz="2200" dirty="0">
                <a:latin typeface="Abadi" panose="020B0604020202020204" pitchFamily="34" charset="0"/>
              </a:rPr>
              <a:t>When you are with a group of peers, what things might other people do or say that make you feel good? What things make you feel bad? Can you give any real-life examples or personal experiences?</a:t>
            </a:r>
          </a:p>
          <a:p>
            <a:pPr lvl="0"/>
            <a:endParaRPr lang="en-US" sz="2200" dirty="0">
              <a:latin typeface="Abadi" panose="020B0604020202020204" pitchFamily="34" charset="0"/>
            </a:endParaRPr>
          </a:p>
          <a:p>
            <a:pPr marL="342900" lvl="0" indent="-342900">
              <a:buAutoNum type="arabicPeriod" startAt="3"/>
            </a:pPr>
            <a:r>
              <a:rPr lang="en-US" sz="2200" dirty="0">
                <a:latin typeface="Abadi" panose="020B0604020202020204" pitchFamily="34" charset="0"/>
              </a:rPr>
              <a:t>How do you feel when people show that they really care about you? How do you feel when you do something really caring for someone else?  Can you give any real-life examples or personal experiences?</a:t>
            </a:r>
          </a:p>
          <a:p>
            <a:pPr marL="0" lvl="0" indent="0">
              <a:buNone/>
            </a:pPr>
            <a:endParaRPr lang="en-US" sz="2200" dirty="0">
              <a:latin typeface="Abadi" panose="020B0604020202020204" pitchFamily="34" charset="0"/>
            </a:endParaRPr>
          </a:p>
          <a:p>
            <a:pPr marL="342900" lvl="0" indent="-342900">
              <a:buAutoNum type="arabicPeriod" startAt="4"/>
            </a:pPr>
            <a:r>
              <a:rPr lang="en-US" sz="2200" dirty="0">
                <a:latin typeface="Abadi" panose="020B0604020202020204" pitchFamily="34" charset="0"/>
              </a:rPr>
              <a:t>Can you choose to be a caring person, or do you have to be born that </a:t>
            </a:r>
          </a:p>
          <a:p>
            <a:pPr lvl="0"/>
            <a:r>
              <a:rPr lang="en-US" sz="2200" dirty="0">
                <a:latin typeface="Abadi" panose="020B0604020202020204" pitchFamily="34" charset="0"/>
              </a:rPr>
              <a:t>     way?  Support your position with examples.</a:t>
            </a:r>
          </a:p>
          <a:p>
            <a:endParaRPr lang="en-US" sz="2200" dirty="0"/>
          </a:p>
        </p:txBody>
      </p:sp>
    </p:spTree>
    <p:extLst>
      <p:ext uri="{BB962C8B-B14F-4D97-AF65-F5344CB8AC3E}">
        <p14:creationId xmlns:p14="http://schemas.microsoft.com/office/powerpoint/2010/main" val="113226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057400" y="457200"/>
            <a:ext cx="8229600" cy="1143000"/>
          </a:xfrm>
        </p:spPr>
        <p:txBody>
          <a:bodyPr>
            <a:normAutofit/>
          </a:bodyPr>
          <a:lstStyle/>
          <a:p>
            <a:pPr algn="ctr"/>
            <a:r>
              <a:rPr lang="en-US" sz="5400" dirty="0"/>
              <a:t>MAKE A DIFFERENCE…</a:t>
            </a:r>
          </a:p>
        </p:txBody>
      </p:sp>
      <p:sp>
        <p:nvSpPr>
          <p:cNvPr id="2" name="Content Placeholder 1"/>
          <p:cNvSpPr>
            <a:spLocks noGrp="1"/>
          </p:cNvSpPr>
          <p:nvPr>
            <p:ph idx="1"/>
          </p:nvPr>
        </p:nvSpPr>
        <p:spPr>
          <a:xfrm>
            <a:off x="2438400" y="5334000"/>
            <a:ext cx="7696200" cy="914400"/>
          </a:xfrm>
        </p:spPr>
        <p:txBody>
          <a:bodyPr>
            <a:normAutofit/>
          </a:bodyPr>
          <a:lstStyle/>
          <a:p>
            <a:pPr marL="109728" indent="0">
              <a:buNone/>
            </a:pPr>
            <a:r>
              <a:rPr lang="en-US" sz="4800" b="1" i="1" dirty="0">
                <a:solidFill>
                  <a:schemeClr val="tx1"/>
                </a:solidFill>
              </a:rPr>
              <a:t>One person at a time…</a:t>
            </a:r>
          </a:p>
        </p:txBody>
      </p:sp>
      <p:sp>
        <p:nvSpPr>
          <p:cNvPr id="3" name="Slide Number Placeholder 2"/>
          <p:cNvSpPr>
            <a:spLocks noGrp="1"/>
          </p:cNvSpPr>
          <p:nvPr>
            <p:ph type="sldNum" sz="quarter" idx="12"/>
          </p:nvPr>
        </p:nvSpPr>
        <p:spPr/>
        <p:txBody>
          <a:bodyPr/>
          <a:lstStyle/>
          <a:p>
            <a:fld id="{2754ED01-E2A0-4C1E-8E21-014B99041579}" type="slidenum">
              <a:rPr lang="en-US" smtClean="0"/>
              <a:pPr/>
              <a:t>3</a:t>
            </a:fld>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1" y="1524000"/>
            <a:ext cx="5857875" cy="362415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93347076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676400" y="609600"/>
            <a:ext cx="8991600" cy="1554162"/>
          </a:xfrm>
        </p:spPr>
        <p:txBody>
          <a:bodyPr>
            <a:normAutofit fontScale="90000"/>
          </a:bodyPr>
          <a:lstStyle/>
          <a:p>
            <a:r>
              <a:rPr lang="en-US" dirty="0"/>
              <a:t>This Grandma Waved to These Students Every Day—When She Wasn’t There, They Had to Find Her</a:t>
            </a:r>
            <a:br>
              <a:rPr lang="en-US" dirty="0"/>
            </a:br>
            <a:endParaRPr lang="en-US" dirty="0"/>
          </a:p>
        </p:txBody>
      </p:sp>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3119664" y="2669075"/>
            <a:ext cx="5486400" cy="3088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2"/>
          </p:nvPr>
        </p:nvSpPr>
        <p:spPr/>
        <p:txBody>
          <a:bodyPr/>
          <a:lstStyle/>
          <a:p>
            <a:fld id="{2754ED01-E2A0-4C1E-8E21-014B99041579}" type="slidenum">
              <a:rPr lang="en-US" smtClean="0"/>
              <a:pPr/>
              <a:t>4</a:t>
            </a:fld>
            <a:endParaRPr lang="en-US"/>
          </a:p>
        </p:txBody>
      </p:sp>
      <p:sp>
        <p:nvSpPr>
          <p:cNvPr id="5" name="Rectangle 4"/>
          <p:cNvSpPr/>
          <p:nvPr/>
        </p:nvSpPr>
        <p:spPr>
          <a:xfrm>
            <a:off x="1676400" y="6400800"/>
            <a:ext cx="6270812" cy="369332"/>
          </a:xfrm>
          <a:prstGeom prst="rect">
            <a:avLst/>
          </a:prstGeom>
        </p:spPr>
        <p:txBody>
          <a:bodyPr wrap="square">
            <a:spAutoFit/>
          </a:bodyPr>
          <a:lstStyle/>
          <a:p>
            <a:r>
              <a:rPr lang="en-US" dirty="0">
                <a:solidFill>
                  <a:schemeClr val="tx1">
                    <a:lumMod val="85000"/>
                  </a:schemeClr>
                </a:solidFill>
                <a:hlinkClick r:id="rId4">
                  <a:extLst>
                    <a:ext uri="{A12FA001-AC4F-418D-AE19-62706E023703}">
                      <ahyp:hlinkClr xmlns:ahyp="http://schemas.microsoft.com/office/drawing/2018/hyperlinkcolor" val="tx"/>
                    </a:ext>
                  </a:extLst>
                </a:hlinkClick>
              </a:rPr>
              <a:t>By </a:t>
            </a:r>
            <a:r>
              <a:rPr lang="en-US" i="0" u="none" strike="noStrike" dirty="0">
                <a:solidFill>
                  <a:schemeClr val="tx1">
                    <a:lumMod val="85000"/>
                  </a:schemeClr>
                </a:solidFill>
                <a:effectLst/>
                <a:hlinkClick r:id="rId5" tooltip="Posts by Kelsey Straeter">
                  <a:extLst>
                    <a:ext uri="{A12FA001-AC4F-418D-AE19-62706E023703}">
                      <ahyp:hlinkClr xmlns:ahyp="http://schemas.microsoft.com/office/drawing/2018/hyperlinkcolor" val="tx"/>
                    </a:ext>
                  </a:extLst>
                </a:hlinkClick>
              </a:rPr>
              <a:t>Kelsey </a:t>
            </a:r>
            <a:r>
              <a:rPr lang="en-US" i="0" u="none" strike="noStrike" dirty="0" err="1">
                <a:solidFill>
                  <a:schemeClr val="tx1">
                    <a:lumMod val="85000"/>
                  </a:schemeClr>
                </a:solidFill>
                <a:effectLst/>
                <a:hlinkClick r:id="rId5" tooltip="Posts by Kelsey Straeter">
                  <a:extLst>
                    <a:ext uri="{A12FA001-AC4F-418D-AE19-62706E023703}">
                      <ahyp:hlinkClr xmlns:ahyp="http://schemas.microsoft.com/office/drawing/2018/hyperlinkcolor" val="tx"/>
                    </a:ext>
                  </a:extLst>
                </a:hlinkClick>
              </a:rPr>
              <a:t>Straeter</a:t>
            </a:r>
            <a:r>
              <a:rPr lang="en-US" dirty="0">
                <a:solidFill>
                  <a:srgbClr val="666699"/>
                </a:solidFill>
                <a:hlinkClick r:id="rId4">
                  <a:extLst>
                    <a:ext uri="{A12FA001-AC4F-418D-AE19-62706E023703}">
                      <ahyp:hlinkClr xmlns:ahyp="http://schemas.microsoft.com/office/drawing/2018/hyperlinkcolor" val="tx"/>
                    </a:ext>
                  </a:extLst>
                </a:hlinkClick>
              </a:rPr>
              <a:t> </a:t>
            </a:r>
            <a:r>
              <a:rPr lang="en-US" dirty="0">
                <a:solidFill>
                  <a:srgbClr val="0070C0"/>
                </a:solidFill>
                <a:hlinkClick r:id="rId4">
                  <a:extLst>
                    <a:ext uri="{A12FA001-AC4F-418D-AE19-62706E023703}">
                      <ahyp:hlinkClr xmlns:ahyp="http://schemas.microsoft.com/office/drawing/2018/hyperlinkcolor" val="tx"/>
                    </a:ext>
                  </a:extLst>
                </a:hlinkClick>
              </a:rPr>
              <a:t> Resource </a:t>
            </a:r>
            <a:r>
              <a:rPr lang="en-US" dirty="0">
                <a:solidFill>
                  <a:schemeClr val="tx1">
                    <a:lumMod val="85000"/>
                  </a:schemeClr>
                </a:solidFill>
                <a:hlinkClick r:id="rId4">
                  <a:extLst>
                    <a:ext uri="{A12FA001-AC4F-418D-AE19-62706E023703}">
                      <ahyp:hlinkClr xmlns:ahyp="http://schemas.microsoft.com/office/drawing/2018/hyperlinkcolor" val="tx"/>
                    </a:ext>
                  </a:extLst>
                </a:hlinkClick>
              </a:rPr>
              <a:t>link</a:t>
            </a:r>
            <a:r>
              <a:rPr lang="en-US" dirty="0">
                <a:solidFill>
                  <a:schemeClr val="tx1">
                    <a:lumMod val="85000"/>
                  </a:schemeClr>
                </a:solidFill>
              </a:rPr>
              <a:t> </a:t>
            </a:r>
          </a:p>
        </p:txBody>
      </p:sp>
    </p:spTree>
    <p:extLst>
      <p:ext uri="{BB962C8B-B14F-4D97-AF65-F5344CB8AC3E}">
        <p14:creationId xmlns:p14="http://schemas.microsoft.com/office/powerpoint/2010/main" val="634065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2754ED01-E2A0-4C1E-8E21-014B99041579}" type="slidenum">
              <a:rPr lang="en-US" smtClean="0"/>
              <a:pPr/>
              <a:t>5</a:t>
            </a:fld>
            <a:endParaRPr lang="en-US"/>
          </a:p>
        </p:txBody>
      </p:sp>
      <p:sp>
        <p:nvSpPr>
          <p:cNvPr id="4" name="TextBox 3">
            <a:extLst>
              <a:ext uri="{FF2B5EF4-FFF2-40B4-BE49-F238E27FC236}">
                <a16:creationId xmlns:a16="http://schemas.microsoft.com/office/drawing/2014/main" id="{13BC6A4D-194A-CDA9-8363-A2ED9181F660}"/>
              </a:ext>
            </a:extLst>
          </p:cNvPr>
          <p:cNvSpPr txBox="1"/>
          <p:nvPr/>
        </p:nvSpPr>
        <p:spPr>
          <a:xfrm>
            <a:off x="430306" y="457200"/>
            <a:ext cx="11107269" cy="5016758"/>
          </a:xfrm>
          <a:prstGeom prst="rect">
            <a:avLst/>
          </a:prstGeom>
          <a:noFill/>
        </p:spPr>
        <p:txBody>
          <a:bodyPr wrap="square" rtlCol="0">
            <a:spAutoFit/>
          </a:bodyPr>
          <a:lstStyle/>
          <a:p>
            <a:pPr marL="457200" indent="-457200">
              <a:buFont typeface="Arial" panose="020B0604020202020204" pitchFamily="34" charset="0"/>
              <a:buChar char="•"/>
            </a:pPr>
            <a:r>
              <a:rPr lang="en-US" sz="3200" dirty="0"/>
              <a:t>93-year-old Louise </a:t>
            </a:r>
            <a:r>
              <a:rPr lang="en-US" sz="3200" dirty="0" err="1"/>
              <a:t>Edlen</a:t>
            </a:r>
            <a:r>
              <a:rPr lang="en-US" sz="3200" dirty="0"/>
              <a:t> has been waving to this school bus full of lively children for the last 5 years from her little dining room window.</a:t>
            </a:r>
          </a:p>
          <a:p>
            <a:endParaRPr lang="en-US" sz="3200" dirty="0"/>
          </a:p>
          <a:p>
            <a:pPr marL="457200" indent="-457200">
              <a:buFont typeface="Arial" panose="020B0604020202020204" pitchFamily="34" charset="0"/>
              <a:buChar char="•"/>
            </a:pPr>
            <a:r>
              <a:rPr lang="en-US" sz="3200" dirty="0"/>
              <a:t>She doesn’t know their names, but she knows their faces. Each morning she waits for their smiles, and she eagerly anticipates their waves back in her direction.</a:t>
            </a:r>
          </a:p>
          <a:p>
            <a:endParaRPr lang="en-US" sz="3200" dirty="0"/>
          </a:p>
          <a:p>
            <a:pPr marL="457200" indent="-457200">
              <a:buFont typeface="Arial" panose="020B0604020202020204" pitchFamily="34" charset="0"/>
              <a:buChar char="•"/>
            </a:pPr>
            <a:r>
              <a:rPr lang="en-US" sz="3200" dirty="0"/>
              <a:t>They also don’t know Louise, but according to these students, she’s “part of the family.”</a:t>
            </a:r>
          </a:p>
        </p:txBody>
      </p:sp>
    </p:spTree>
    <p:extLst>
      <p:ext uri="{BB962C8B-B14F-4D97-AF65-F5344CB8AC3E}">
        <p14:creationId xmlns:p14="http://schemas.microsoft.com/office/powerpoint/2010/main" val="2666477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2754ED01-E2A0-4C1E-8E21-014B99041579}" type="slidenum">
              <a:rPr lang="en-US" smtClean="0"/>
              <a:pPr/>
              <a:t>6</a:t>
            </a:fld>
            <a:endParaRPr lang="en-US"/>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61829" y="4943623"/>
            <a:ext cx="3048000" cy="17174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a:extLst>
              <a:ext uri="{FF2B5EF4-FFF2-40B4-BE49-F238E27FC236}">
                <a16:creationId xmlns:a16="http://schemas.microsoft.com/office/drawing/2014/main" id="{506147C2-FFC2-E296-911D-0265836E791D}"/>
              </a:ext>
            </a:extLst>
          </p:cNvPr>
          <p:cNvSpPr txBox="1"/>
          <p:nvPr/>
        </p:nvSpPr>
        <p:spPr>
          <a:xfrm>
            <a:off x="192741" y="196900"/>
            <a:ext cx="11806517" cy="6001643"/>
          </a:xfrm>
          <a:prstGeom prst="rect">
            <a:avLst/>
          </a:prstGeom>
          <a:noFill/>
        </p:spPr>
        <p:txBody>
          <a:bodyPr wrap="square" rtlCol="0">
            <a:spAutoFit/>
          </a:bodyPr>
          <a:lstStyle/>
          <a:p>
            <a:pPr marL="457200" indent="-457200">
              <a:buFont typeface="Arial" panose="020B0604020202020204" pitchFamily="34" charset="0"/>
              <a:buChar char="•"/>
            </a:pPr>
            <a:r>
              <a:rPr lang="en-US" sz="3200" dirty="0"/>
              <a:t>The morning wave has truly become the Arlington school bus No.7’s tradition, so much so, that the kids panicked when they drove by one morning and didn’t see “grandma in the window.”</a:t>
            </a:r>
            <a:endParaRPr lang="en-US" sz="1100" dirty="0"/>
          </a:p>
          <a:p>
            <a:endParaRPr lang="en-US" sz="1600" dirty="0"/>
          </a:p>
          <a:p>
            <a:pPr marL="457200" indent="-457200">
              <a:buFont typeface="Arial" panose="020B0604020202020204" pitchFamily="34" charset="0"/>
              <a:buChar char="•"/>
            </a:pPr>
            <a:r>
              <a:rPr lang="en-US" sz="3200" dirty="0"/>
              <a:t>The bus driver, Carol </a:t>
            </a:r>
            <a:r>
              <a:rPr lang="en-US" sz="3200" dirty="0" err="1"/>
              <a:t>Mitzelfeld</a:t>
            </a:r>
            <a:r>
              <a:rPr lang="en-US" sz="3200" dirty="0"/>
              <a:t>, discovered that Louise had a stroke, and she passed the tragic news onto her students who were seriously worried about their window-waving friend.</a:t>
            </a:r>
          </a:p>
          <a:p>
            <a:endParaRPr lang="en-US" sz="1600" dirty="0"/>
          </a:p>
          <a:p>
            <a:pPr marL="457200" indent="-457200">
              <a:buFont typeface="Arial" panose="020B0604020202020204" pitchFamily="34" charset="0"/>
              <a:buChar char="•"/>
            </a:pPr>
            <a:r>
              <a:rPr lang="en-US" sz="3200" dirty="0"/>
              <a:t>One 7</a:t>
            </a:r>
            <a:r>
              <a:rPr lang="en-US" sz="3200" baseline="30000" dirty="0"/>
              <a:t>th</a:t>
            </a:r>
            <a:r>
              <a:rPr lang="en-US" sz="3200" dirty="0"/>
              <a:t> grader, </a:t>
            </a:r>
            <a:r>
              <a:rPr lang="en-US" sz="3200" dirty="0" err="1"/>
              <a:t>Axtin</a:t>
            </a:r>
            <a:r>
              <a:rPr lang="en-US" sz="3200" dirty="0"/>
              <a:t> </a:t>
            </a:r>
            <a:r>
              <a:rPr lang="en-US" sz="3200" dirty="0" err="1"/>
              <a:t>Bandewerfhorst</a:t>
            </a:r>
            <a:r>
              <a:rPr lang="en-US" sz="3200" dirty="0"/>
              <a:t>, told KING 5 News, “Carol was telling us that a lot of times she doesn’t remember her daughter’s name, but she always remembers to wave to the kids on the bus. That made me feel really special.”</a:t>
            </a:r>
          </a:p>
          <a:p>
            <a:endParaRPr lang="en-US" sz="3200" dirty="0"/>
          </a:p>
        </p:txBody>
      </p:sp>
    </p:spTree>
    <p:extLst>
      <p:ext uri="{BB962C8B-B14F-4D97-AF65-F5344CB8AC3E}">
        <p14:creationId xmlns:p14="http://schemas.microsoft.com/office/powerpoint/2010/main" val="1382977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2754ED01-E2A0-4C1E-8E21-014B99041579}" type="slidenum">
              <a:rPr lang="en-US" smtClean="0"/>
              <a:pPr/>
              <a:t>7</a:t>
            </a:fld>
            <a:endParaRPr lang="en-US"/>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2514601"/>
            <a:ext cx="5768678" cy="319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a:extLst>
              <a:ext uri="{FF2B5EF4-FFF2-40B4-BE49-F238E27FC236}">
                <a16:creationId xmlns:a16="http://schemas.microsoft.com/office/drawing/2014/main" id="{FFA9FF1B-6E94-C8B3-2A39-062A323EDA86}"/>
              </a:ext>
            </a:extLst>
          </p:cNvPr>
          <p:cNvSpPr txBox="1"/>
          <p:nvPr/>
        </p:nvSpPr>
        <p:spPr>
          <a:xfrm>
            <a:off x="1963270" y="564776"/>
            <a:ext cx="8498541" cy="1354217"/>
          </a:xfrm>
          <a:prstGeom prst="rect">
            <a:avLst/>
          </a:prstGeom>
          <a:noFill/>
        </p:spPr>
        <p:txBody>
          <a:bodyPr wrap="square" rtlCol="0">
            <a:spAutoFit/>
          </a:bodyPr>
          <a:lstStyle/>
          <a:p>
            <a:r>
              <a:rPr lang="en-US" sz="3200" dirty="0"/>
              <a:t>Along with the help of Carol, the students decided to surprise Louise in the hospital with flowers.</a:t>
            </a:r>
          </a:p>
          <a:p>
            <a:endParaRPr lang="en-US" dirty="0"/>
          </a:p>
        </p:txBody>
      </p:sp>
    </p:spTree>
    <p:extLst>
      <p:ext uri="{BB962C8B-B14F-4D97-AF65-F5344CB8AC3E}">
        <p14:creationId xmlns:p14="http://schemas.microsoft.com/office/powerpoint/2010/main" val="3950846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2754ED01-E2A0-4C1E-8E21-014B99041579}" type="slidenum">
              <a:rPr lang="en-US" smtClean="0"/>
              <a:pPr/>
              <a:t>8</a:t>
            </a:fld>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0200" y="3106058"/>
            <a:ext cx="5562600" cy="30692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a:extLst>
              <a:ext uri="{FF2B5EF4-FFF2-40B4-BE49-F238E27FC236}">
                <a16:creationId xmlns:a16="http://schemas.microsoft.com/office/drawing/2014/main" id="{84485AFD-F2DB-B639-AECE-D71E835B46A7}"/>
              </a:ext>
            </a:extLst>
          </p:cNvPr>
          <p:cNvSpPr txBox="1"/>
          <p:nvPr/>
        </p:nvSpPr>
        <p:spPr>
          <a:xfrm>
            <a:off x="6763871" y="3227294"/>
            <a:ext cx="4877266" cy="2831544"/>
          </a:xfrm>
          <a:prstGeom prst="rect">
            <a:avLst/>
          </a:prstGeom>
          <a:noFill/>
        </p:spPr>
        <p:txBody>
          <a:bodyPr wrap="square" rtlCol="0">
            <a:spAutoFit/>
          </a:bodyPr>
          <a:lstStyle/>
          <a:p>
            <a:pPr marL="285750" indent="-285750">
              <a:buFont typeface="Arial" panose="020B0604020202020204" pitchFamily="34" charset="0"/>
              <a:buChar char="•"/>
            </a:pPr>
            <a:r>
              <a:rPr lang="en-US" sz="3200" dirty="0"/>
              <a:t>“That made me really smile,” said 10th grader, Cheyanne Holt. “It shows how much we mean to her.”</a:t>
            </a:r>
          </a:p>
          <a:p>
            <a:endParaRPr lang="en-US" dirty="0"/>
          </a:p>
        </p:txBody>
      </p:sp>
      <p:sp>
        <p:nvSpPr>
          <p:cNvPr id="6" name="TextBox 5">
            <a:extLst>
              <a:ext uri="{FF2B5EF4-FFF2-40B4-BE49-F238E27FC236}">
                <a16:creationId xmlns:a16="http://schemas.microsoft.com/office/drawing/2014/main" id="{8850CF65-110C-06AD-7618-2726375F5D45}"/>
              </a:ext>
            </a:extLst>
          </p:cNvPr>
          <p:cNvSpPr txBox="1"/>
          <p:nvPr/>
        </p:nvSpPr>
        <p:spPr>
          <a:xfrm>
            <a:off x="1425388" y="295835"/>
            <a:ext cx="9776012" cy="2831544"/>
          </a:xfrm>
          <a:prstGeom prst="rect">
            <a:avLst/>
          </a:prstGeom>
          <a:noFill/>
        </p:spPr>
        <p:txBody>
          <a:bodyPr wrap="square" rtlCol="0">
            <a:spAutoFit/>
          </a:bodyPr>
          <a:lstStyle/>
          <a:p>
            <a:pPr marL="457200" indent="-457200">
              <a:buFont typeface="Arial" panose="020B0604020202020204" pitchFamily="34" charset="0"/>
              <a:buChar char="•"/>
            </a:pPr>
            <a:r>
              <a:rPr lang="en-US" sz="3200" dirty="0"/>
              <a:t>Louise was overwhelmed with the heartwarming gesture from the kids she barely knew.   </a:t>
            </a:r>
            <a:endParaRPr lang="en-US" sz="1600" dirty="0"/>
          </a:p>
          <a:p>
            <a:endParaRPr lang="en-US" sz="3200" dirty="0"/>
          </a:p>
          <a:p>
            <a:pPr marL="457200" indent="-457200">
              <a:buFont typeface="Arial" panose="020B0604020202020204" pitchFamily="34" charset="0"/>
              <a:buChar char="•"/>
            </a:pPr>
            <a:r>
              <a:rPr lang="en-US" sz="3200" dirty="0"/>
              <a:t>Because she couldn’t be there to greet them the next morning, she put up this sign instead.</a:t>
            </a:r>
          </a:p>
          <a:p>
            <a:endParaRPr lang="en-US" dirty="0"/>
          </a:p>
        </p:txBody>
      </p:sp>
    </p:spTree>
    <p:extLst>
      <p:ext uri="{BB962C8B-B14F-4D97-AF65-F5344CB8AC3E}">
        <p14:creationId xmlns:p14="http://schemas.microsoft.com/office/powerpoint/2010/main" val="1683029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2754ED01-E2A0-4C1E-8E21-014B99041579}" type="slidenum">
              <a:rPr lang="en-US" smtClean="0"/>
              <a:pPr/>
              <a:t>9</a:t>
            </a:fld>
            <a:endParaRPr 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1241613"/>
            <a:ext cx="5843588" cy="33563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a:extLst>
              <a:ext uri="{FF2B5EF4-FFF2-40B4-BE49-F238E27FC236}">
                <a16:creationId xmlns:a16="http://schemas.microsoft.com/office/drawing/2014/main" id="{5FE3C4B2-7D2C-312C-8251-3AF54B644177}"/>
              </a:ext>
            </a:extLst>
          </p:cNvPr>
          <p:cNvSpPr txBox="1"/>
          <p:nvPr/>
        </p:nvSpPr>
        <p:spPr>
          <a:xfrm>
            <a:off x="0" y="672353"/>
            <a:ext cx="5943600" cy="5293757"/>
          </a:xfrm>
          <a:prstGeom prst="rect">
            <a:avLst/>
          </a:prstGeom>
          <a:noFill/>
        </p:spPr>
        <p:txBody>
          <a:bodyPr wrap="square" rtlCol="0">
            <a:spAutoFit/>
          </a:bodyPr>
          <a:lstStyle/>
          <a:p>
            <a:pPr marL="285750" indent="-285750">
              <a:buFont typeface="Arial" panose="020B0604020202020204" pitchFamily="34" charset="0"/>
              <a:buChar char="•"/>
            </a:pPr>
            <a:r>
              <a:rPr lang="en-US" sz="3200" dirty="0"/>
              <a:t>So in response, they made this panorama picture of the bus showing them waving to Louise. They decided to bring the bus to her, since she couldn’t come to them.</a:t>
            </a:r>
          </a:p>
          <a:p>
            <a:endParaRPr lang="en-US" sz="3200" dirty="0"/>
          </a:p>
          <a:p>
            <a:pPr marL="285750" indent="-285750">
              <a:buFont typeface="Arial" panose="020B0604020202020204" pitchFamily="34" charset="0"/>
              <a:buChar char="•"/>
            </a:pPr>
            <a:r>
              <a:rPr lang="en-US" sz="3200" dirty="0"/>
              <a:t>“This is from the kids. They miss you and want you to get better,” Carol told Louise.</a:t>
            </a:r>
          </a:p>
          <a:p>
            <a:endParaRPr lang="en-US" dirty="0"/>
          </a:p>
        </p:txBody>
      </p:sp>
    </p:spTree>
    <p:extLst>
      <p:ext uri="{BB962C8B-B14F-4D97-AF65-F5344CB8AC3E}">
        <p14:creationId xmlns:p14="http://schemas.microsoft.com/office/powerpoint/2010/main" val="188180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3DFloatVTI">
  <a:themeElements>
    <a:clrScheme name="Float">
      <a:dk1>
        <a:sysClr val="windowText" lastClr="000000"/>
      </a:dk1>
      <a:lt1>
        <a:sysClr val="window" lastClr="FFFFFF"/>
      </a:lt1>
      <a:dk2>
        <a:srgbClr val="1B192E"/>
      </a:dk2>
      <a:lt2>
        <a:srgbClr val="EAE5EB"/>
      </a:lt2>
      <a:accent1>
        <a:srgbClr val="13BE89"/>
      </a:accent1>
      <a:accent2>
        <a:srgbClr val="12B1BF"/>
      </a:accent2>
      <a:accent3>
        <a:srgbClr val="D40AA8"/>
      </a:accent3>
      <a:accent4>
        <a:srgbClr val="B86E62"/>
      </a:accent4>
      <a:accent5>
        <a:srgbClr val="A3A3C1"/>
      </a:accent5>
      <a:accent6>
        <a:srgbClr val="37335B"/>
      </a:accent6>
      <a:hlink>
        <a:srgbClr val="0066FF"/>
      </a:hlink>
      <a:folHlink>
        <a:srgbClr val="666699"/>
      </a:folHlink>
    </a:clrScheme>
    <a:fontScheme name="Float">
      <a:majorFont>
        <a:latin typeface="Walbaum Display"/>
        <a:ea typeface=""/>
        <a:cs typeface=""/>
      </a:majorFont>
      <a:minorFont>
        <a:latin typeface="Gill Sans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3DFloatVTI" id="{F59BA300-ED19-4B39-9AE3-7882B1DE8B78}" vid="{0FEC63E3-719F-4F50-9F1E-5B8BAF39109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8" ma:contentTypeDescription="Create a new document." ma:contentTypeScope="" ma:versionID="22a266b9fa9a230c5a512669d8b298c3">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eddc33fff6b14141ee5c74a0d29ea6a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lcf76f155ced4ddcb4097134ff3c332f" ma:index="24" nillable="true" ma:taxonomy="true" ma:internalName="lcf76f155ced4ddcb4097134ff3c332f" ma:taxonomyFieldName="MediaServiceAITags" ma:displayName="Image Tags" ma:readOnly="false" ma:fieldId="{5cf76f15-5ced-4ddc-b409-7134ff3c332f}" ma:taxonomyMulti="true" ma:sspId="e385fb40-52d4-4fae-9c5b-3e8ff8a5878e" ma:termSetId="09814cd3-568e-4e90-9814-8d621ff8fb84"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5"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_ip_UnifiedCompliancePolicyProperties xmlns="http://schemas.microsoft.com/sharepoint/v3" xsi:nil="true"/>
    <lcf76f155ced4ddcb4097134ff3c332f xmlns="71af3243-3dd4-4a8d-8c0d-dd76da1f02a5">
      <Terms xmlns="http://schemas.microsoft.com/office/infopath/2007/PartnerControls"/>
    </lcf76f155ced4ddcb4097134ff3c332f>
    <TaxCatchAll xmlns="230e9df3-be65-4c73-a93b-d1236ebd677e"/>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E4876F9-7AE1-498D-B8FE-1E3AD703D2A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0811A92-D464-4AC4-A396-BA73B10CEEAC}">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3.xml><?xml version="1.0" encoding="utf-8"?>
<ds:datastoreItem xmlns:ds="http://schemas.openxmlformats.org/officeDocument/2006/customXml" ds:itemID="{904751AB-E840-446F-8D49-E697067EC887}">
  <ds:schemaRefs>
    <ds:schemaRef ds:uri="http://schemas.microsoft.com/sharepoint/v3/contenttype/forms"/>
  </ds:schemaRefs>
</ds:datastoreItem>
</file>

<file path=docMetadata/LabelInfo.xml><?xml version="1.0" encoding="utf-8"?>
<clbl:labelList xmlns:clbl="http://schemas.microsoft.com/office/2020/mipLabelMetadata">
  <clbl:label id="{f42aa342-8706-4288-bd11-ebb85995028c}" enabled="1" method="Standard" siteId="{72f988bf-86f1-41af-91ab-2d7cd011db47}" contentBits="0" removed="0"/>
</clbl:labelList>
</file>

<file path=docProps/app.xml><?xml version="1.0" encoding="utf-8"?>
<Properties xmlns="http://schemas.openxmlformats.org/officeDocument/2006/extended-properties" xmlns:vt="http://schemas.openxmlformats.org/officeDocument/2006/docPropsVTypes">
  <Template>{ABCF64BD-8CCE-477A-8E51-211A2B2AC721}tf33713516_win32</Template>
  <TotalTime>430</TotalTime>
  <Words>918</Words>
  <Application>Microsoft Office PowerPoint</Application>
  <PresentationFormat>Widescreen</PresentationFormat>
  <Paragraphs>82</Paragraphs>
  <Slides>13</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Abadi</vt:lpstr>
      <vt:lpstr>Arial</vt:lpstr>
      <vt:lpstr>Calibri</vt:lpstr>
      <vt:lpstr>Gill Sans MT</vt:lpstr>
      <vt:lpstr>Walbaum Display</vt:lpstr>
      <vt:lpstr>3DFloatVTI</vt:lpstr>
      <vt:lpstr>Kindness toward Others</vt:lpstr>
      <vt:lpstr>Small Group Discussion Questions: Note: Do not use names of others to protect privacy. </vt:lpstr>
      <vt:lpstr>MAKE A DIFFERENCE…</vt:lpstr>
      <vt:lpstr>This Grandma Waved to These Students Every Day—When She Wasn’t There, They Had to Find Her </vt:lpstr>
      <vt:lpstr>PowerPoint Presentation</vt:lpstr>
      <vt:lpstr>PowerPoint Presentation</vt:lpstr>
      <vt:lpstr>PowerPoint Presentation</vt:lpstr>
      <vt:lpstr>PowerPoint Presentation</vt:lpstr>
      <vt:lpstr>PowerPoint Presentation</vt:lpstr>
      <vt:lpstr>PowerPoint Presentation</vt:lpstr>
      <vt:lpstr>Kindness Challenge</vt:lpstr>
      <vt:lpstr>Kindness Challenge</vt:lpstr>
      <vt:lpstr>MAKE A DIFFERENCE…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TCA Chantel Osborne</dc:creator>
  <cp:lastModifiedBy>TCA Chantel Osborne</cp:lastModifiedBy>
  <cp:revision>4</cp:revision>
  <dcterms:created xsi:type="dcterms:W3CDTF">2022-10-28T14:32:33Z</dcterms:created>
  <dcterms:modified xsi:type="dcterms:W3CDTF">2022-11-30T15:07:57Z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